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50" b="0" i="0">
                <a:solidFill>
                  <a:srgbClr val="53535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00865" y="568153"/>
            <a:ext cx="6871334" cy="1927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91628" y="3009269"/>
            <a:ext cx="15504743" cy="631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50" b="0" i="0">
                <a:solidFill>
                  <a:srgbClr val="53535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en.wikipedia.org/wiki/Partition_of_a_se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rtition_of_a_set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Vertex_(graph_theory)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758186" y="6803936"/>
            <a:ext cx="6175375" cy="305435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70"/>
              </a:spcBef>
            </a:pPr>
            <a:r>
              <a:rPr sz="3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</a:t>
            </a:r>
            <a:r>
              <a:rPr sz="295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2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ork</a:t>
            </a:r>
            <a:r>
              <a:rPr sz="3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2950" spc="2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9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u="heavy" spc="180" dirty="0">
                <a:solidFill>
                  <a:srgbClr val="FF5757"/>
                </a:solidFill>
                <a:uFill>
                  <a:solidFill>
                    <a:srgbClr val="FF5757"/>
                  </a:solidFill>
                </a:uFill>
                <a:latin typeface="Microsoft Sans Serif"/>
                <a:cs typeface="Microsoft Sans Serif"/>
              </a:rPr>
              <a:t>Al</a:t>
            </a:r>
            <a:r>
              <a:rPr sz="3000" spc="180" dirty="0">
                <a:solidFill>
                  <a:srgbClr val="FF5757"/>
                </a:solidFill>
                <a:latin typeface="Microsoft Sans Serif"/>
                <a:cs typeface="Microsoft Sans Serif"/>
              </a:rPr>
              <a:t>g</a:t>
            </a:r>
            <a:r>
              <a:rPr sz="3000" u="heavy" spc="180" dirty="0">
                <a:solidFill>
                  <a:srgbClr val="FF5757"/>
                </a:solidFill>
                <a:uFill>
                  <a:solidFill>
                    <a:srgbClr val="FF5757"/>
                  </a:solidFill>
                </a:uFill>
                <a:latin typeface="Microsoft Sans Serif"/>
                <a:cs typeface="Microsoft Sans Serif"/>
              </a:rPr>
              <a:t>ori</a:t>
            </a:r>
            <a:r>
              <a:rPr sz="2950" u="heavy" spc="180" dirty="0">
                <a:solidFill>
                  <a:srgbClr val="FF5757"/>
                </a:solidFill>
                <a:uFill>
                  <a:solidFill>
                    <a:srgbClr val="FF5757"/>
                  </a:solidFill>
                </a:uFill>
                <a:latin typeface="Trebuchet MS"/>
                <a:cs typeface="Trebuchet MS"/>
              </a:rPr>
              <a:t>t</a:t>
            </a:r>
            <a:r>
              <a:rPr sz="3000" u="heavy" spc="180" dirty="0">
                <a:solidFill>
                  <a:srgbClr val="FF5757"/>
                </a:solidFill>
                <a:uFill>
                  <a:solidFill>
                    <a:srgbClr val="FF5757"/>
                  </a:solidFill>
                </a:uFill>
                <a:latin typeface="Microsoft Sans Serif"/>
                <a:cs typeface="Microsoft Sans Serif"/>
              </a:rPr>
              <a:t>hmTeam</a:t>
            </a:r>
            <a:r>
              <a:rPr sz="2950" spc="180" dirty="0">
                <a:solidFill>
                  <a:srgbClr val="FF5757"/>
                </a:solidFill>
                <a:latin typeface="Trebuchet MS"/>
                <a:cs typeface="Trebuchet MS"/>
              </a:rPr>
              <a:t>:</a:t>
            </a:r>
            <a:endParaRPr sz="2950">
              <a:latin typeface="Trebuchet MS"/>
              <a:cs typeface="Trebuchet MS"/>
            </a:endParaRPr>
          </a:p>
          <a:p>
            <a:pPr marL="1923414" marR="5080" indent="762635" algn="r">
              <a:lnSpc>
                <a:spcPct val="110400"/>
              </a:lnSpc>
            </a:pPr>
            <a:r>
              <a:rPr sz="30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950" spc="19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rda</a:t>
            </a:r>
            <a:r>
              <a:rPr sz="2950" spc="19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le</a:t>
            </a:r>
            <a:r>
              <a:rPr sz="2950" spc="1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Da</a:t>
            </a:r>
            <a:r>
              <a:rPr sz="2950" spc="19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r>
              <a:rPr sz="2950" spc="190" dirty="0">
                <a:solidFill>
                  <a:srgbClr val="FFFFFF"/>
                </a:solidFill>
                <a:latin typeface="Trebuchet MS"/>
                <a:cs typeface="Trebuchet MS"/>
              </a:rPr>
              <a:t>v </a:t>
            </a:r>
            <a:r>
              <a:rPr sz="2950" spc="-8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Mede</a:t>
            </a:r>
            <a:r>
              <a:rPr sz="2950" spc="150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30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2950" spc="22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rganba</a:t>
            </a:r>
            <a:r>
              <a:rPr sz="2950" spc="22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950" spc="225" dirty="0">
                <a:solidFill>
                  <a:srgbClr val="FFFFFF"/>
                </a:solidFill>
                <a:latin typeface="Trebuchet MS"/>
                <a:cs typeface="Trebuchet MS"/>
              </a:rPr>
              <a:t>v </a:t>
            </a:r>
            <a:r>
              <a:rPr sz="2950" spc="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Ali</a:t>
            </a:r>
            <a:r>
              <a:rPr sz="300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950" spc="17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lebergeno</a:t>
            </a:r>
            <a:r>
              <a:rPr sz="2950" spc="170" dirty="0">
                <a:solidFill>
                  <a:srgbClr val="FFFFFF"/>
                </a:solidFill>
                <a:latin typeface="Trebuchet MS"/>
                <a:cs typeface="Trebuchet MS"/>
              </a:rPr>
              <a:t>v </a:t>
            </a:r>
            <a:r>
              <a:rPr sz="2950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Adle</a:t>
            </a:r>
            <a:r>
              <a:rPr sz="2950" spc="135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30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Askaro</a:t>
            </a:r>
            <a:r>
              <a:rPr sz="2950" spc="180" dirty="0">
                <a:solidFill>
                  <a:srgbClr val="FFFFFF"/>
                </a:solidFill>
                <a:latin typeface="Trebuchet MS"/>
                <a:cs typeface="Trebuchet MS"/>
              </a:rPr>
              <a:t>v </a:t>
            </a:r>
            <a:r>
              <a:rPr sz="2950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Zhomar</a:t>
            </a:r>
            <a:r>
              <a:rPr sz="2950" spc="2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Abdrakhman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9367" y="2113320"/>
            <a:ext cx="6869430" cy="4578985"/>
            <a:chOff x="1029367" y="2113320"/>
            <a:chExt cx="6869430" cy="45789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9830" y="2113320"/>
              <a:ext cx="4578728" cy="45787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367" y="2113320"/>
              <a:ext cx="4577371" cy="45719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16830" marR="5080">
              <a:lnSpc>
                <a:spcPct val="107100"/>
              </a:lnSpc>
              <a:spcBef>
                <a:spcPts val="100"/>
              </a:spcBef>
            </a:pPr>
            <a:r>
              <a:rPr sz="77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7500" spc="195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77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ongl</a:t>
            </a:r>
            <a:r>
              <a:rPr sz="7500" spc="19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7500" spc="-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7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Connec</a:t>
            </a:r>
            <a:r>
              <a:rPr sz="7500" spc="2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77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ed </a:t>
            </a:r>
            <a:r>
              <a:rPr sz="7750" spc="-20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750" spc="3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Componen</a:t>
            </a:r>
            <a:r>
              <a:rPr sz="7500" spc="335" dirty="0">
                <a:solidFill>
                  <a:srgbClr val="FFFFFF"/>
                </a:solidFill>
                <a:latin typeface="Trebuchet MS"/>
                <a:cs typeface="Trebuchet MS"/>
              </a:rPr>
              <a:t>ts</a:t>
            </a:r>
            <a:r>
              <a:rPr sz="7500" spc="-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45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(</a:t>
            </a:r>
            <a:r>
              <a:rPr sz="775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SCC</a:t>
            </a:r>
            <a:r>
              <a:rPr sz="745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)</a:t>
            </a:r>
            <a:endParaRPr sz="74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84169" y="1012322"/>
            <a:ext cx="388620" cy="372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2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2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36194" y="4034115"/>
            <a:ext cx="3743325" cy="3480435"/>
          </a:xfrm>
          <a:custGeom>
            <a:avLst/>
            <a:gdLst/>
            <a:ahLst/>
            <a:cxnLst/>
            <a:rect l="l" t="t" r="r" b="b"/>
            <a:pathLst>
              <a:path w="3743325" h="3480434">
                <a:moveTo>
                  <a:pt x="0" y="3473973"/>
                </a:moveTo>
                <a:lnTo>
                  <a:pt x="0" y="8590"/>
                </a:lnTo>
                <a:lnTo>
                  <a:pt x="3441" y="3436"/>
                </a:lnTo>
                <a:lnTo>
                  <a:pt x="12044" y="0"/>
                </a:lnTo>
                <a:lnTo>
                  <a:pt x="18067" y="859"/>
                </a:lnTo>
                <a:lnTo>
                  <a:pt x="21508" y="4295"/>
                </a:lnTo>
                <a:lnTo>
                  <a:pt x="3738162" y="3457651"/>
                </a:lnTo>
                <a:lnTo>
                  <a:pt x="3742464" y="3461087"/>
                </a:lnTo>
                <a:lnTo>
                  <a:pt x="3743324" y="3466241"/>
                </a:lnTo>
                <a:lnTo>
                  <a:pt x="3739883" y="3476550"/>
                </a:lnTo>
                <a:lnTo>
                  <a:pt x="3734721" y="3479986"/>
                </a:lnTo>
                <a:lnTo>
                  <a:pt x="3696866" y="3479986"/>
                </a:lnTo>
                <a:lnTo>
                  <a:pt x="3696866" y="3454215"/>
                </a:lnTo>
                <a:lnTo>
                  <a:pt x="3461134" y="3235159"/>
                </a:lnTo>
                <a:lnTo>
                  <a:pt x="3442206" y="3254749"/>
                </a:lnTo>
                <a:lnTo>
                  <a:pt x="3442206" y="3217978"/>
                </a:lnTo>
                <a:lnTo>
                  <a:pt x="3174641" y="2969714"/>
                </a:lnTo>
                <a:lnTo>
                  <a:pt x="3155714" y="2989236"/>
                </a:lnTo>
                <a:lnTo>
                  <a:pt x="3155714" y="2951674"/>
                </a:lnTo>
                <a:lnTo>
                  <a:pt x="2888149" y="2703411"/>
                </a:lnTo>
                <a:lnTo>
                  <a:pt x="2869222" y="2722935"/>
                </a:lnTo>
                <a:lnTo>
                  <a:pt x="2869222" y="2685371"/>
                </a:lnTo>
                <a:lnTo>
                  <a:pt x="2602518" y="2437107"/>
                </a:lnTo>
                <a:lnTo>
                  <a:pt x="2582730" y="2457520"/>
                </a:lnTo>
                <a:lnTo>
                  <a:pt x="2582730" y="2419926"/>
                </a:lnTo>
                <a:lnTo>
                  <a:pt x="2316886" y="2172522"/>
                </a:lnTo>
                <a:lnTo>
                  <a:pt x="2298819" y="2191239"/>
                </a:lnTo>
                <a:lnTo>
                  <a:pt x="2298819" y="2154482"/>
                </a:lnTo>
                <a:lnTo>
                  <a:pt x="2029533" y="1904500"/>
                </a:lnTo>
                <a:lnTo>
                  <a:pt x="2010606" y="1923993"/>
                </a:lnTo>
                <a:lnTo>
                  <a:pt x="2010606" y="1887319"/>
                </a:lnTo>
                <a:lnTo>
                  <a:pt x="1750784" y="1645928"/>
                </a:lnTo>
                <a:lnTo>
                  <a:pt x="1730996" y="1666880"/>
                </a:lnTo>
                <a:lnTo>
                  <a:pt x="1730996" y="1628747"/>
                </a:lnTo>
                <a:lnTo>
                  <a:pt x="1456549" y="1372752"/>
                </a:lnTo>
                <a:lnTo>
                  <a:pt x="1437622" y="1392310"/>
                </a:lnTo>
                <a:lnTo>
                  <a:pt x="1437622" y="1355571"/>
                </a:lnTo>
                <a:lnTo>
                  <a:pt x="1170057" y="1106448"/>
                </a:lnTo>
                <a:lnTo>
                  <a:pt x="1151130" y="1125972"/>
                </a:lnTo>
                <a:lnTo>
                  <a:pt x="1151130" y="1088408"/>
                </a:lnTo>
                <a:lnTo>
                  <a:pt x="883565" y="840144"/>
                </a:lnTo>
                <a:lnTo>
                  <a:pt x="864638" y="859688"/>
                </a:lnTo>
                <a:lnTo>
                  <a:pt x="864638" y="822964"/>
                </a:lnTo>
                <a:lnTo>
                  <a:pt x="597073" y="574700"/>
                </a:lnTo>
                <a:lnTo>
                  <a:pt x="578146" y="594196"/>
                </a:lnTo>
                <a:lnTo>
                  <a:pt x="578146" y="556660"/>
                </a:lnTo>
                <a:lnTo>
                  <a:pt x="310581" y="308396"/>
                </a:lnTo>
                <a:lnTo>
                  <a:pt x="291654" y="327923"/>
                </a:lnTo>
                <a:lnTo>
                  <a:pt x="291654" y="290356"/>
                </a:lnTo>
                <a:lnTo>
                  <a:pt x="25810" y="42952"/>
                </a:lnTo>
                <a:lnTo>
                  <a:pt x="25810" y="3479986"/>
                </a:lnTo>
                <a:lnTo>
                  <a:pt x="6022" y="3479986"/>
                </a:lnTo>
                <a:lnTo>
                  <a:pt x="0" y="3473973"/>
                </a:lnTo>
                <a:close/>
              </a:path>
              <a:path w="3743325" h="3480434">
                <a:moveTo>
                  <a:pt x="3249491" y="3479986"/>
                </a:moveTo>
                <a:lnTo>
                  <a:pt x="3249491" y="3454215"/>
                </a:lnTo>
                <a:lnTo>
                  <a:pt x="3696866" y="3454215"/>
                </a:lnTo>
                <a:lnTo>
                  <a:pt x="3696866" y="3479986"/>
                </a:lnTo>
                <a:lnTo>
                  <a:pt x="3249491" y="3479986"/>
                </a:lnTo>
                <a:close/>
              </a:path>
              <a:path w="3743325" h="3480434">
                <a:moveTo>
                  <a:pt x="2704898" y="3479986"/>
                </a:moveTo>
                <a:lnTo>
                  <a:pt x="2704898" y="3454215"/>
                </a:lnTo>
                <a:lnTo>
                  <a:pt x="3213357" y="3454215"/>
                </a:lnTo>
                <a:lnTo>
                  <a:pt x="3442206" y="3217978"/>
                </a:lnTo>
                <a:lnTo>
                  <a:pt x="3442206" y="3254749"/>
                </a:lnTo>
                <a:lnTo>
                  <a:pt x="3249491" y="3454215"/>
                </a:lnTo>
                <a:lnTo>
                  <a:pt x="3249491" y="3479986"/>
                </a:lnTo>
                <a:lnTo>
                  <a:pt x="2704898" y="3479986"/>
                </a:lnTo>
                <a:close/>
              </a:path>
              <a:path w="3743325" h="3480434">
                <a:moveTo>
                  <a:pt x="2160305" y="3479986"/>
                </a:moveTo>
                <a:lnTo>
                  <a:pt x="2160305" y="3454215"/>
                </a:lnTo>
                <a:lnTo>
                  <a:pt x="2668763" y="3454215"/>
                </a:lnTo>
                <a:lnTo>
                  <a:pt x="3155714" y="2951674"/>
                </a:lnTo>
                <a:lnTo>
                  <a:pt x="3155714" y="2989236"/>
                </a:lnTo>
                <a:lnTo>
                  <a:pt x="2704898" y="3454215"/>
                </a:lnTo>
                <a:lnTo>
                  <a:pt x="2704898" y="3479986"/>
                </a:lnTo>
                <a:lnTo>
                  <a:pt x="2160305" y="3479986"/>
                </a:lnTo>
                <a:close/>
              </a:path>
              <a:path w="3743325" h="3480434">
                <a:moveTo>
                  <a:pt x="1616572" y="3479986"/>
                </a:moveTo>
                <a:lnTo>
                  <a:pt x="1616572" y="3454215"/>
                </a:lnTo>
                <a:lnTo>
                  <a:pt x="2125031" y="3454215"/>
                </a:lnTo>
                <a:lnTo>
                  <a:pt x="2869222" y="2685371"/>
                </a:lnTo>
                <a:lnTo>
                  <a:pt x="2869222" y="2722935"/>
                </a:lnTo>
                <a:lnTo>
                  <a:pt x="2160305" y="3454215"/>
                </a:lnTo>
                <a:lnTo>
                  <a:pt x="2160305" y="3479986"/>
                </a:lnTo>
                <a:lnTo>
                  <a:pt x="1616572" y="3479986"/>
                </a:lnTo>
                <a:close/>
              </a:path>
              <a:path w="3743325" h="3480434">
                <a:moveTo>
                  <a:pt x="1079722" y="3479986"/>
                </a:moveTo>
                <a:lnTo>
                  <a:pt x="1079722" y="3454215"/>
                </a:lnTo>
                <a:lnTo>
                  <a:pt x="1580438" y="3454215"/>
                </a:lnTo>
                <a:lnTo>
                  <a:pt x="2582730" y="2419926"/>
                </a:lnTo>
                <a:lnTo>
                  <a:pt x="2582730" y="2457520"/>
                </a:lnTo>
                <a:lnTo>
                  <a:pt x="1616572" y="3454215"/>
                </a:lnTo>
                <a:lnTo>
                  <a:pt x="1616572" y="3479986"/>
                </a:lnTo>
                <a:lnTo>
                  <a:pt x="1079722" y="3479986"/>
                </a:lnTo>
                <a:close/>
              </a:path>
              <a:path w="3743325" h="3480434">
                <a:moveTo>
                  <a:pt x="524805" y="3479986"/>
                </a:moveTo>
                <a:lnTo>
                  <a:pt x="524805" y="3454215"/>
                </a:lnTo>
                <a:lnTo>
                  <a:pt x="1044448" y="3454215"/>
                </a:lnTo>
                <a:lnTo>
                  <a:pt x="2298819" y="2154482"/>
                </a:lnTo>
                <a:lnTo>
                  <a:pt x="2298819" y="2191239"/>
                </a:lnTo>
                <a:lnTo>
                  <a:pt x="1079722" y="3454215"/>
                </a:lnTo>
                <a:lnTo>
                  <a:pt x="1079722" y="3479986"/>
                </a:lnTo>
                <a:lnTo>
                  <a:pt x="524805" y="3479986"/>
                </a:lnTo>
                <a:close/>
              </a:path>
              <a:path w="3743325" h="3480434">
                <a:moveTo>
                  <a:pt x="43016" y="3479986"/>
                </a:moveTo>
                <a:lnTo>
                  <a:pt x="43016" y="3454215"/>
                </a:lnTo>
                <a:lnTo>
                  <a:pt x="489531" y="3454215"/>
                </a:lnTo>
                <a:lnTo>
                  <a:pt x="2010606" y="1887319"/>
                </a:lnTo>
                <a:lnTo>
                  <a:pt x="2010606" y="1923993"/>
                </a:lnTo>
                <a:lnTo>
                  <a:pt x="524805" y="3454215"/>
                </a:lnTo>
                <a:lnTo>
                  <a:pt x="524805" y="3479986"/>
                </a:lnTo>
                <a:lnTo>
                  <a:pt x="43016" y="3479986"/>
                </a:lnTo>
                <a:close/>
              </a:path>
              <a:path w="3743325" h="3480434">
                <a:moveTo>
                  <a:pt x="25810" y="3479986"/>
                </a:moveTo>
                <a:lnTo>
                  <a:pt x="25810" y="3434457"/>
                </a:lnTo>
                <a:lnTo>
                  <a:pt x="1730996" y="1628747"/>
                </a:lnTo>
                <a:lnTo>
                  <a:pt x="1730996" y="1666880"/>
                </a:lnTo>
                <a:lnTo>
                  <a:pt x="43016" y="3454215"/>
                </a:lnTo>
                <a:lnTo>
                  <a:pt x="43016" y="3479986"/>
                </a:lnTo>
                <a:lnTo>
                  <a:pt x="25810" y="3479986"/>
                </a:lnTo>
                <a:close/>
              </a:path>
              <a:path w="3743325" h="3480434">
                <a:moveTo>
                  <a:pt x="25810" y="2851166"/>
                </a:moveTo>
                <a:lnTo>
                  <a:pt x="25810" y="2814227"/>
                </a:lnTo>
                <a:lnTo>
                  <a:pt x="1437622" y="1355571"/>
                </a:lnTo>
                <a:lnTo>
                  <a:pt x="1437622" y="1392310"/>
                </a:lnTo>
                <a:lnTo>
                  <a:pt x="25810" y="2851166"/>
                </a:lnTo>
                <a:close/>
              </a:path>
              <a:path w="3743325" h="3480434">
                <a:moveTo>
                  <a:pt x="25810" y="2286774"/>
                </a:moveTo>
                <a:lnTo>
                  <a:pt x="25810" y="2249835"/>
                </a:lnTo>
                <a:lnTo>
                  <a:pt x="1151130" y="1088408"/>
                </a:lnTo>
                <a:lnTo>
                  <a:pt x="1151130" y="1125972"/>
                </a:lnTo>
                <a:lnTo>
                  <a:pt x="25810" y="2286774"/>
                </a:lnTo>
                <a:close/>
              </a:path>
              <a:path w="3743325" h="3480434">
                <a:moveTo>
                  <a:pt x="25810" y="1725819"/>
                </a:moveTo>
                <a:lnTo>
                  <a:pt x="25810" y="1688021"/>
                </a:lnTo>
                <a:lnTo>
                  <a:pt x="864638" y="822964"/>
                </a:lnTo>
                <a:lnTo>
                  <a:pt x="864638" y="859688"/>
                </a:lnTo>
                <a:lnTo>
                  <a:pt x="25810" y="1725819"/>
                </a:lnTo>
                <a:close/>
              </a:path>
              <a:path w="3743325" h="3480434">
                <a:moveTo>
                  <a:pt x="25810" y="1163145"/>
                </a:moveTo>
                <a:lnTo>
                  <a:pt x="25810" y="1127065"/>
                </a:lnTo>
                <a:lnTo>
                  <a:pt x="578146" y="556660"/>
                </a:lnTo>
                <a:lnTo>
                  <a:pt x="578146" y="594196"/>
                </a:lnTo>
                <a:lnTo>
                  <a:pt x="25810" y="1163145"/>
                </a:lnTo>
                <a:close/>
              </a:path>
              <a:path w="3743325" h="3480434">
                <a:moveTo>
                  <a:pt x="25810" y="602189"/>
                </a:moveTo>
                <a:lnTo>
                  <a:pt x="25810" y="565250"/>
                </a:lnTo>
                <a:lnTo>
                  <a:pt x="291654" y="290356"/>
                </a:lnTo>
                <a:lnTo>
                  <a:pt x="291654" y="327923"/>
                </a:lnTo>
                <a:lnTo>
                  <a:pt x="25810" y="602189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"/>
            <a:ext cx="9144000" cy="10287000"/>
            <a:chOff x="0" y="5"/>
            <a:chExt cx="91440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5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10286999"/>
                  </a:lnTo>
                  <a:close/>
                </a:path>
              </a:pathLst>
            </a:custGeom>
            <a:solidFill>
              <a:srgbClr val="1817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567" y="1993719"/>
              <a:ext cx="8686799" cy="62960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81395" y="1787681"/>
            <a:ext cx="8499475" cy="215963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 indent="1892935" algn="r">
              <a:lnSpc>
                <a:spcPts val="5550"/>
              </a:lnSpc>
              <a:spcBef>
                <a:spcPts val="409"/>
              </a:spcBef>
            </a:pPr>
            <a:r>
              <a:rPr sz="4750" spc="-95" dirty="0">
                <a:solidFill>
                  <a:srgbClr val="FF5757"/>
                </a:solidFill>
              </a:rPr>
              <a:t>LETS</a:t>
            </a:r>
            <a:r>
              <a:rPr sz="4750" spc="-75" dirty="0">
                <a:solidFill>
                  <a:srgbClr val="FF5757"/>
                </a:solidFill>
              </a:rPr>
              <a:t> </a:t>
            </a:r>
            <a:r>
              <a:rPr sz="4750" spc="165" dirty="0">
                <a:solidFill>
                  <a:srgbClr val="FF5757"/>
                </a:solidFill>
              </a:rPr>
              <a:t>FIND</a:t>
            </a:r>
            <a:r>
              <a:rPr sz="4750" spc="-70" dirty="0">
                <a:solidFill>
                  <a:srgbClr val="FF5757"/>
                </a:solidFill>
              </a:rPr>
              <a:t> </a:t>
            </a:r>
            <a:r>
              <a:rPr sz="4750" spc="-5" dirty="0">
                <a:solidFill>
                  <a:srgbClr val="FF5757"/>
                </a:solidFill>
              </a:rPr>
              <a:t>STRONGLY </a:t>
            </a:r>
            <a:r>
              <a:rPr sz="4750" spc="-1250" dirty="0">
                <a:solidFill>
                  <a:srgbClr val="FF5757"/>
                </a:solidFill>
              </a:rPr>
              <a:t> </a:t>
            </a:r>
            <a:r>
              <a:rPr sz="4750" spc="80" dirty="0">
                <a:solidFill>
                  <a:srgbClr val="FF5757"/>
                </a:solidFill>
              </a:rPr>
              <a:t>CONNECTED</a:t>
            </a:r>
            <a:r>
              <a:rPr sz="4750" spc="-90" dirty="0">
                <a:solidFill>
                  <a:srgbClr val="FF5757"/>
                </a:solidFill>
              </a:rPr>
              <a:t> </a:t>
            </a:r>
            <a:r>
              <a:rPr sz="4750" spc="60" dirty="0">
                <a:solidFill>
                  <a:srgbClr val="FF5757"/>
                </a:solidFill>
              </a:rPr>
              <a:t>COMPONENTS</a:t>
            </a:r>
            <a:endParaRPr sz="4750"/>
          </a:p>
          <a:p>
            <a:pPr marR="5080" algn="r">
              <a:lnSpc>
                <a:spcPts val="5390"/>
              </a:lnSpc>
            </a:pPr>
            <a:r>
              <a:rPr sz="4750" spc="20" dirty="0">
                <a:solidFill>
                  <a:srgbClr val="FF5757"/>
                </a:solidFill>
              </a:rPr>
              <a:t>TOGETHER</a:t>
            </a:r>
            <a:endParaRPr sz="47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7" y="1759545"/>
            <a:ext cx="2905124" cy="5819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3190" y="1028700"/>
            <a:ext cx="11715749" cy="8229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64063"/>
            <a:ext cx="18288000" cy="8724900"/>
          </a:xfrm>
          <a:custGeom>
            <a:avLst/>
            <a:gdLst/>
            <a:ahLst/>
            <a:cxnLst/>
            <a:rect l="l" t="t" r="r" b="b"/>
            <a:pathLst>
              <a:path w="18288000" h="8724900">
                <a:moveTo>
                  <a:pt x="18287998" y="8724899"/>
                </a:moveTo>
                <a:lnTo>
                  <a:pt x="0" y="87248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8724899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9447" y="488345"/>
            <a:ext cx="6268720" cy="784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950" spc="1375" dirty="0">
                <a:solidFill>
                  <a:srgbClr val="181724"/>
                </a:solidFill>
                <a:latin typeface="Lucida Sans Unicode"/>
                <a:cs typeface="Lucida Sans Unicode"/>
              </a:rPr>
              <a:t>USAGE</a:t>
            </a:r>
            <a:r>
              <a:rPr sz="4950" spc="80" dirty="0">
                <a:solidFill>
                  <a:srgbClr val="181724"/>
                </a:solidFill>
                <a:latin typeface="Lucida Sans Unicode"/>
                <a:cs typeface="Lucida Sans Unicode"/>
              </a:rPr>
              <a:t> </a:t>
            </a:r>
            <a:r>
              <a:rPr sz="4950" spc="1465" dirty="0">
                <a:solidFill>
                  <a:srgbClr val="181724"/>
                </a:solidFill>
                <a:latin typeface="Lucida Sans Unicode"/>
                <a:cs typeface="Lucida Sans Unicode"/>
              </a:rPr>
              <a:t>OF</a:t>
            </a:r>
            <a:r>
              <a:rPr sz="4950" spc="80" dirty="0">
                <a:solidFill>
                  <a:srgbClr val="181724"/>
                </a:solidFill>
                <a:latin typeface="Lucida Sans Unicode"/>
                <a:cs typeface="Lucida Sans Unicode"/>
              </a:rPr>
              <a:t> </a:t>
            </a:r>
            <a:r>
              <a:rPr sz="4950" spc="1380" dirty="0">
                <a:solidFill>
                  <a:srgbClr val="181724"/>
                </a:solidFill>
                <a:latin typeface="Lucida Sans Unicode"/>
                <a:cs typeface="Lucida Sans Unicode"/>
              </a:rPr>
              <a:t>SCC</a:t>
            </a:r>
            <a:endParaRPr sz="49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0219" y="2052301"/>
            <a:ext cx="13304519" cy="467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30860">
              <a:lnSpc>
                <a:spcPct val="115500"/>
              </a:lnSpc>
              <a:spcBef>
                <a:spcPts val="100"/>
              </a:spcBef>
            </a:pPr>
            <a:r>
              <a:rPr sz="33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SCC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algorithms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first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step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many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graph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algorithms </a:t>
            </a:r>
            <a:r>
              <a:rPr sz="3300" spc="-10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33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3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3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3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300" spc="-335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33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3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3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33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3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3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300" spc="-34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33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3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33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nn</a:t>
            </a:r>
            <a:r>
              <a:rPr sz="3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3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3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3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34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3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3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3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3300" spc="-260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3300" dirty="0">
              <a:latin typeface="Lucida Sans Unicode"/>
              <a:cs typeface="Lucida Sans Unicode"/>
            </a:endParaRPr>
          </a:p>
          <a:p>
            <a:pPr marL="12700" marR="5080" indent="108585">
              <a:lnSpc>
                <a:spcPct val="115500"/>
              </a:lnSpc>
            </a:pPr>
            <a:r>
              <a:rPr sz="3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sz="33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social 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networks, 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33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group </a:t>
            </a:r>
            <a:r>
              <a:rPr sz="33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3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people </a:t>
            </a:r>
            <a:r>
              <a:rPr sz="33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are </a:t>
            </a:r>
            <a:r>
              <a:rPr sz="33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generally </a:t>
            </a:r>
            <a:r>
              <a:rPr sz="33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strongly </a:t>
            </a:r>
            <a:r>
              <a:rPr sz="3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connected </a:t>
            </a:r>
            <a:r>
              <a:rPr sz="3300" spc="-10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(For </a:t>
            </a:r>
            <a:r>
              <a:rPr sz="33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example, </a:t>
            </a:r>
            <a:r>
              <a:rPr sz="33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students </a:t>
            </a:r>
            <a:r>
              <a:rPr sz="33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33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class </a:t>
            </a:r>
            <a:r>
              <a:rPr sz="33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or </a:t>
            </a:r>
            <a:r>
              <a:rPr sz="33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any </a:t>
            </a:r>
            <a:r>
              <a:rPr sz="3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other </a:t>
            </a:r>
            <a:r>
              <a:rPr sz="33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common </a:t>
            </a:r>
            <a:r>
              <a:rPr sz="33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place). </a:t>
            </a:r>
            <a:r>
              <a:rPr sz="3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Many </a:t>
            </a:r>
            <a:r>
              <a:rPr sz="33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people 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sz="3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these </a:t>
            </a:r>
            <a:r>
              <a:rPr sz="33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groups </a:t>
            </a:r>
            <a:r>
              <a:rPr sz="33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generally </a:t>
            </a:r>
            <a:r>
              <a:rPr sz="33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like </a:t>
            </a:r>
            <a:r>
              <a:rPr sz="3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some </a:t>
            </a:r>
            <a:r>
              <a:rPr sz="33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common </a:t>
            </a:r>
            <a:r>
              <a:rPr sz="33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pages </a:t>
            </a:r>
            <a:r>
              <a:rPr sz="33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or </a:t>
            </a:r>
            <a:r>
              <a:rPr sz="33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play </a:t>
            </a:r>
            <a:r>
              <a:rPr sz="33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common </a:t>
            </a:r>
            <a:r>
              <a:rPr sz="33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games. </a:t>
            </a:r>
            <a:r>
              <a:rPr sz="33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33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SCC 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algorithms </a:t>
            </a:r>
            <a:r>
              <a:rPr sz="3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can 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be </a:t>
            </a:r>
            <a:r>
              <a:rPr sz="3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used </a:t>
            </a:r>
            <a:r>
              <a:rPr sz="3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33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find </a:t>
            </a:r>
            <a:r>
              <a:rPr sz="33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such </a:t>
            </a:r>
            <a:r>
              <a:rPr sz="33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groups </a:t>
            </a:r>
            <a:r>
              <a:rPr sz="33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33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suggest </a:t>
            </a:r>
            <a:r>
              <a:rPr sz="3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33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commonly 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liked </a:t>
            </a:r>
            <a:r>
              <a:rPr sz="33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pages </a:t>
            </a:r>
            <a:r>
              <a:rPr sz="33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or </a:t>
            </a:r>
            <a:r>
              <a:rPr sz="33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games </a:t>
            </a:r>
            <a:r>
              <a:rPr sz="3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3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3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people 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sz="3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33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group</a:t>
            </a:r>
            <a:r>
              <a:rPr sz="33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who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have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not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yet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liked </a:t>
            </a:r>
            <a:r>
              <a:rPr sz="33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commonly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liked 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page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played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game.</a:t>
            </a:r>
            <a:endParaRPr sz="3300" dirty="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3959" y="7353300"/>
            <a:ext cx="6542378" cy="2924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1885" marR="5080">
              <a:lnSpc>
                <a:spcPct val="115399"/>
              </a:lnSpc>
              <a:spcBef>
                <a:spcPts val="100"/>
              </a:spcBef>
            </a:pPr>
            <a:r>
              <a:rPr spc="105" dirty="0"/>
              <a:t>S</a:t>
            </a:r>
            <a:r>
              <a:rPr sz="3100" spc="105" dirty="0">
                <a:latin typeface="Trebuchet MS"/>
                <a:cs typeface="Trebuchet MS"/>
              </a:rPr>
              <a:t>tr</a:t>
            </a:r>
            <a:r>
              <a:rPr spc="105" dirty="0"/>
              <a:t>ongl</a:t>
            </a:r>
            <a:r>
              <a:rPr sz="3100" spc="105" dirty="0">
                <a:latin typeface="Trebuchet MS"/>
                <a:cs typeface="Trebuchet MS"/>
              </a:rPr>
              <a:t>y </a:t>
            </a:r>
            <a:r>
              <a:rPr spc="120" dirty="0"/>
              <a:t>connec</a:t>
            </a:r>
            <a:r>
              <a:rPr sz="3100" spc="120" dirty="0">
                <a:latin typeface="Trebuchet MS"/>
                <a:cs typeface="Trebuchet MS"/>
              </a:rPr>
              <a:t>t</a:t>
            </a:r>
            <a:r>
              <a:rPr spc="120" dirty="0"/>
              <a:t>ed </a:t>
            </a:r>
            <a:r>
              <a:rPr spc="140" dirty="0"/>
              <a:t>componen</a:t>
            </a:r>
            <a:r>
              <a:rPr sz="3100" spc="140" dirty="0">
                <a:latin typeface="Trebuchet MS"/>
                <a:cs typeface="Trebuchet MS"/>
              </a:rPr>
              <a:t>ts </a:t>
            </a:r>
            <a:r>
              <a:rPr spc="125" dirty="0"/>
              <a:t>in </a:t>
            </a:r>
            <a:r>
              <a:rPr spc="70" dirty="0"/>
              <a:t>a </a:t>
            </a:r>
            <a:r>
              <a:rPr spc="114" dirty="0"/>
              <a:t>di</a:t>
            </a:r>
            <a:r>
              <a:rPr sz="3100" spc="114" dirty="0">
                <a:latin typeface="Trebuchet MS"/>
                <a:cs typeface="Trebuchet MS"/>
              </a:rPr>
              <a:t>r</a:t>
            </a:r>
            <a:r>
              <a:rPr spc="114" dirty="0"/>
              <a:t>ec</a:t>
            </a:r>
            <a:r>
              <a:rPr sz="3100" spc="114" dirty="0">
                <a:latin typeface="Trebuchet MS"/>
                <a:cs typeface="Trebuchet MS"/>
              </a:rPr>
              <a:t>t</a:t>
            </a:r>
            <a:r>
              <a:rPr spc="114" dirty="0"/>
              <a:t>ed </a:t>
            </a:r>
            <a:r>
              <a:rPr spc="100" dirty="0"/>
              <a:t>g</a:t>
            </a:r>
            <a:r>
              <a:rPr sz="3100" spc="100" dirty="0">
                <a:latin typeface="Trebuchet MS"/>
                <a:cs typeface="Trebuchet MS"/>
              </a:rPr>
              <a:t>r</a:t>
            </a:r>
            <a:r>
              <a:rPr spc="100" dirty="0"/>
              <a:t>aph </a:t>
            </a:r>
            <a:r>
              <a:rPr spc="190" dirty="0"/>
              <a:t>i</a:t>
            </a:r>
            <a:r>
              <a:rPr sz="3100" spc="190" dirty="0">
                <a:latin typeface="Trebuchet MS"/>
                <a:cs typeface="Trebuchet MS"/>
              </a:rPr>
              <a:t>s </a:t>
            </a:r>
            <a:r>
              <a:rPr sz="3100" spc="195" dirty="0">
                <a:latin typeface="Trebuchet MS"/>
                <a:cs typeface="Trebuchet MS"/>
              </a:rPr>
              <a:t> </a:t>
            </a:r>
            <a:r>
              <a:rPr spc="140" dirty="0"/>
              <a:t>pa</a:t>
            </a:r>
            <a:r>
              <a:rPr sz="3100" spc="140" dirty="0">
                <a:latin typeface="Trebuchet MS"/>
                <a:cs typeface="Trebuchet MS"/>
              </a:rPr>
              <a:t>rt</a:t>
            </a:r>
            <a:r>
              <a:rPr spc="140" dirty="0"/>
              <a:t>ic</a:t>
            </a:r>
            <a:r>
              <a:rPr sz="3100" spc="140" dirty="0">
                <a:latin typeface="Trebuchet MS"/>
                <a:cs typeface="Trebuchet MS"/>
              </a:rPr>
              <a:t>u</a:t>
            </a:r>
            <a:r>
              <a:rPr spc="140" dirty="0"/>
              <a:t>la</a:t>
            </a:r>
            <a:r>
              <a:rPr sz="3100" spc="140" dirty="0">
                <a:latin typeface="Trebuchet MS"/>
                <a:cs typeface="Trebuchet MS"/>
              </a:rPr>
              <a:t>r</a:t>
            </a:r>
            <a:r>
              <a:rPr spc="140" dirty="0"/>
              <a:t>l</a:t>
            </a:r>
            <a:r>
              <a:rPr sz="3100" spc="140" dirty="0">
                <a:latin typeface="Trebuchet MS"/>
                <a:cs typeface="Trebuchet MS"/>
              </a:rPr>
              <a:t>y </a:t>
            </a:r>
            <a:r>
              <a:rPr spc="95" dirty="0"/>
              <a:t>in</a:t>
            </a:r>
            <a:r>
              <a:rPr sz="3100" spc="95" dirty="0">
                <a:latin typeface="Trebuchet MS"/>
                <a:cs typeface="Trebuchet MS"/>
              </a:rPr>
              <a:t>t</a:t>
            </a:r>
            <a:r>
              <a:rPr spc="95" dirty="0"/>
              <a:t>e</a:t>
            </a:r>
            <a:r>
              <a:rPr sz="3100" spc="95" dirty="0">
                <a:latin typeface="Trebuchet MS"/>
                <a:cs typeface="Trebuchet MS"/>
              </a:rPr>
              <a:t>r</a:t>
            </a:r>
            <a:r>
              <a:rPr spc="95" dirty="0"/>
              <a:t>e</a:t>
            </a:r>
            <a:r>
              <a:rPr sz="3100" spc="95" dirty="0">
                <a:latin typeface="Trebuchet MS"/>
                <a:cs typeface="Trebuchet MS"/>
              </a:rPr>
              <a:t>st</a:t>
            </a:r>
            <a:r>
              <a:rPr spc="95" dirty="0"/>
              <a:t>ing</a:t>
            </a:r>
            <a:r>
              <a:rPr sz="3000" spc="95" dirty="0">
                <a:latin typeface="Lucida Sans Unicode"/>
                <a:cs typeface="Lucida Sans Unicode"/>
              </a:rPr>
              <a:t>. </a:t>
            </a:r>
            <a:r>
              <a:rPr spc="-35" dirty="0"/>
              <a:t>If </a:t>
            </a:r>
            <a:r>
              <a:rPr sz="3100" spc="185" dirty="0">
                <a:latin typeface="Trebuchet MS"/>
                <a:cs typeface="Trebuchet MS"/>
              </a:rPr>
              <a:t>y</a:t>
            </a:r>
            <a:r>
              <a:rPr spc="185" dirty="0"/>
              <a:t>o</a:t>
            </a:r>
            <a:r>
              <a:rPr sz="3100" spc="185" dirty="0">
                <a:latin typeface="Trebuchet MS"/>
                <a:cs typeface="Trebuchet MS"/>
              </a:rPr>
              <a:t>ur </a:t>
            </a:r>
            <a:r>
              <a:rPr sz="3100" spc="110" dirty="0">
                <a:latin typeface="Trebuchet MS"/>
                <a:cs typeface="Trebuchet MS"/>
              </a:rPr>
              <a:t>s</a:t>
            </a:r>
            <a:r>
              <a:rPr spc="110" dirty="0"/>
              <a:t>i</a:t>
            </a:r>
            <a:r>
              <a:rPr sz="3100" spc="110" dirty="0">
                <a:latin typeface="Trebuchet MS"/>
                <a:cs typeface="Trebuchet MS"/>
              </a:rPr>
              <a:t>t</a:t>
            </a:r>
            <a:r>
              <a:rPr spc="110" dirty="0"/>
              <a:t>e </a:t>
            </a:r>
            <a:r>
              <a:rPr spc="105" dirty="0"/>
              <a:t>ha</a:t>
            </a:r>
            <a:r>
              <a:rPr sz="3100" spc="105" dirty="0">
                <a:latin typeface="Trebuchet MS"/>
                <a:cs typeface="Trebuchet MS"/>
              </a:rPr>
              <a:t>v</a:t>
            </a:r>
            <a:r>
              <a:rPr spc="105" dirty="0"/>
              <a:t>e </a:t>
            </a:r>
            <a:r>
              <a:rPr spc="180" dirty="0"/>
              <a:t>link</a:t>
            </a:r>
            <a:r>
              <a:rPr sz="3100" spc="180" dirty="0">
                <a:latin typeface="Trebuchet MS"/>
                <a:cs typeface="Trebuchet MS"/>
              </a:rPr>
              <a:t>s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o </a:t>
            </a:r>
            <a:r>
              <a:rPr sz="3100" spc="110" dirty="0">
                <a:latin typeface="Trebuchet MS"/>
                <a:cs typeface="Trebuchet MS"/>
              </a:rPr>
              <a:t>s</a:t>
            </a:r>
            <a:r>
              <a:rPr spc="110" dirty="0"/>
              <a:t>i</a:t>
            </a:r>
            <a:r>
              <a:rPr sz="3100" spc="110" dirty="0">
                <a:latin typeface="Trebuchet MS"/>
                <a:cs typeface="Trebuchet MS"/>
              </a:rPr>
              <a:t>t</a:t>
            </a:r>
            <a:r>
              <a:rPr spc="110" dirty="0"/>
              <a:t>e </a:t>
            </a:r>
            <a:r>
              <a:rPr spc="229" dirty="0"/>
              <a:t>B </a:t>
            </a:r>
            <a:r>
              <a:rPr spc="120" dirty="0"/>
              <a:t>and </a:t>
            </a:r>
            <a:r>
              <a:rPr spc="125" dirty="0"/>
              <a:t> </a:t>
            </a:r>
            <a:r>
              <a:rPr sz="3100" spc="110" dirty="0">
                <a:latin typeface="Trebuchet MS"/>
                <a:cs typeface="Trebuchet MS"/>
              </a:rPr>
              <a:t>s</a:t>
            </a:r>
            <a:r>
              <a:rPr spc="110" dirty="0"/>
              <a:t>i</a:t>
            </a:r>
            <a:r>
              <a:rPr sz="3100" spc="110" dirty="0">
                <a:latin typeface="Trebuchet MS"/>
                <a:cs typeface="Trebuchet MS"/>
              </a:rPr>
              <a:t>t</a:t>
            </a:r>
            <a:r>
              <a:rPr spc="110" dirty="0"/>
              <a:t>e</a:t>
            </a:r>
            <a:r>
              <a:rPr spc="-135" dirty="0"/>
              <a:t> </a:t>
            </a:r>
            <a:r>
              <a:rPr spc="229" dirty="0"/>
              <a:t>B</a:t>
            </a:r>
            <a:r>
              <a:rPr spc="-135" dirty="0"/>
              <a:t> </a:t>
            </a:r>
            <a:r>
              <a:rPr spc="110" dirty="0"/>
              <a:t>gi</a:t>
            </a:r>
            <a:r>
              <a:rPr sz="3100" spc="110" dirty="0">
                <a:latin typeface="Trebuchet MS"/>
                <a:cs typeface="Trebuchet MS"/>
              </a:rPr>
              <a:t>v</a:t>
            </a:r>
            <a:r>
              <a:rPr spc="110" dirty="0"/>
              <a:t>e</a:t>
            </a:r>
            <a:r>
              <a:rPr sz="3100" spc="110" dirty="0">
                <a:latin typeface="Trebuchet MS"/>
                <a:cs typeface="Trebuchet MS"/>
              </a:rPr>
              <a:t>s</a:t>
            </a:r>
            <a:r>
              <a:rPr sz="3100" spc="-50" dirty="0">
                <a:latin typeface="Trebuchet MS"/>
                <a:cs typeface="Trebuchet MS"/>
              </a:rPr>
              <a:t> </a:t>
            </a:r>
            <a:r>
              <a:rPr spc="160" dirty="0"/>
              <a:t>back</a:t>
            </a:r>
            <a:r>
              <a:rPr spc="-135" dirty="0"/>
              <a:t> </a:t>
            </a:r>
            <a:r>
              <a:rPr spc="155" dirty="0"/>
              <a:t>link</a:t>
            </a:r>
            <a:r>
              <a:rPr sz="3000" spc="155" dirty="0">
                <a:latin typeface="Lucida Sans Unicode"/>
                <a:cs typeface="Lucida Sans Unicode"/>
              </a:rPr>
              <a:t>,</a:t>
            </a:r>
            <a:r>
              <a:rPr sz="3000" spc="-65" dirty="0">
                <a:latin typeface="Lucida Sans Unicode"/>
                <a:cs typeface="Lucida Sans Unicode"/>
              </a:rPr>
              <a:t> </a:t>
            </a:r>
            <a:r>
              <a:rPr sz="3100" spc="150" dirty="0">
                <a:latin typeface="Trebuchet MS"/>
                <a:cs typeface="Trebuchet MS"/>
              </a:rPr>
              <a:t>s</a:t>
            </a:r>
            <a:r>
              <a:rPr spc="150" dirty="0"/>
              <a:t>ea</a:t>
            </a:r>
            <a:r>
              <a:rPr sz="3100" spc="150" dirty="0">
                <a:latin typeface="Trebuchet MS"/>
                <a:cs typeface="Trebuchet MS"/>
              </a:rPr>
              <a:t>r</a:t>
            </a:r>
            <a:r>
              <a:rPr spc="150" dirty="0"/>
              <a:t>ch</a:t>
            </a:r>
            <a:r>
              <a:rPr spc="-135" dirty="0"/>
              <a:t> </a:t>
            </a:r>
            <a:r>
              <a:rPr spc="85" dirty="0"/>
              <a:t>engine</a:t>
            </a:r>
            <a:r>
              <a:rPr spc="-135" dirty="0"/>
              <a:t> </a:t>
            </a:r>
            <a:r>
              <a:rPr sz="3100" spc="145" dirty="0">
                <a:latin typeface="Trebuchet MS"/>
                <a:cs typeface="Trebuchet MS"/>
              </a:rPr>
              <a:t>s</a:t>
            </a:r>
            <a:r>
              <a:rPr spc="145" dirty="0"/>
              <a:t>ome</a:t>
            </a:r>
            <a:r>
              <a:rPr sz="3100" spc="145" dirty="0">
                <a:latin typeface="Trebuchet MS"/>
                <a:cs typeface="Trebuchet MS"/>
              </a:rPr>
              <a:t>t</a:t>
            </a:r>
            <a:r>
              <a:rPr spc="145" dirty="0"/>
              <a:t>ime</a:t>
            </a:r>
            <a:r>
              <a:rPr sz="3100" spc="145" dirty="0">
                <a:latin typeface="Trebuchet MS"/>
                <a:cs typeface="Trebuchet MS"/>
              </a:rPr>
              <a:t>s</a:t>
            </a:r>
            <a:r>
              <a:rPr sz="3100" spc="-50" dirty="0">
                <a:latin typeface="Trebuchet MS"/>
                <a:cs typeface="Trebuchet MS"/>
              </a:rPr>
              <a:t> </a:t>
            </a:r>
            <a:r>
              <a:rPr spc="75" dirty="0"/>
              <a:t>gi</a:t>
            </a:r>
            <a:r>
              <a:rPr sz="3100" spc="75" dirty="0">
                <a:latin typeface="Trebuchet MS"/>
                <a:cs typeface="Trebuchet MS"/>
              </a:rPr>
              <a:t>v</a:t>
            </a:r>
            <a:r>
              <a:rPr spc="75" dirty="0"/>
              <a:t>e</a:t>
            </a:r>
            <a:r>
              <a:rPr spc="-135" dirty="0"/>
              <a:t>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he</a:t>
            </a:r>
            <a:r>
              <a:rPr spc="-135" dirty="0"/>
              <a:t> </a:t>
            </a:r>
            <a:r>
              <a:rPr sz="3100" spc="140" dirty="0">
                <a:latin typeface="Trebuchet MS"/>
                <a:cs typeface="Trebuchet MS"/>
              </a:rPr>
              <a:t>s</a:t>
            </a:r>
            <a:r>
              <a:rPr spc="140" dirty="0"/>
              <a:t>i</a:t>
            </a:r>
            <a:r>
              <a:rPr sz="3100" spc="140" dirty="0">
                <a:latin typeface="Trebuchet MS"/>
                <a:cs typeface="Trebuchet MS"/>
              </a:rPr>
              <a:t>t</a:t>
            </a:r>
            <a:r>
              <a:rPr spc="140" dirty="0"/>
              <a:t>e</a:t>
            </a:r>
            <a:r>
              <a:rPr sz="3100" spc="140" dirty="0">
                <a:latin typeface="Trebuchet MS"/>
                <a:cs typeface="Trebuchet MS"/>
              </a:rPr>
              <a:t>s </a:t>
            </a:r>
            <a:r>
              <a:rPr sz="3100" spc="-919" dirty="0">
                <a:latin typeface="Trebuchet MS"/>
                <a:cs typeface="Trebuchet MS"/>
              </a:rPr>
              <a:t> </a:t>
            </a:r>
            <a:r>
              <a:rPr spc="75" dirty="0"/>
              <a:t>be</a:t>
            </a:r>
            <a:r>
              <a:rPr sz="3100" spc="75" dirty="0">
                <a:latin typeface="Trebuchet MS"/>
                <a:cs typeface="Trebuchet MS"/>
              </a:rPr>
              <a:t>tt</a:t>
            </a:r>
            <a:r>
              <a:rPr spc="75" dirty="0"/>
              <a:t>e</a:t>
            </a:r>
            <a:r>
              <a:rPr sz="3100" spc="75" dirty="0">
                <a:latin typeface="Trebuchet MS"/>
                <a:cs typeface="Trebuchet MS"/>
              </a:rPr>
              <a:t>r</a:t>
            </a:r>
            <a:r>
              <a:rPr sz="3100" spc="-50" dirty="0">
                <a:latin typeface="Trebuchet MS"/>
                <a:cs typeface="Trebuchet MS"/>
              </a:rPr>
              <a:t> </a:t>
            </a:r>
            <a:r>
              <a:rPr sz="3100" spc="85" dirty="0">
                <a:latin typeface="Trebuchet MS"/>
                <a:cs typeface="Trebuchet MS"/>
              </a:rPr>
              <a:t>r</a:t>
            </a:r>
            <a:r>
              <a:rPr spc="85" dirty="0"/>
              <a:t>a</a:t>
            </a:r>
            <a:r>
              <a:rPr sz="3100" spc="85" dirty="0">
                <a:latin typeface="Trebuchet MS"/>
                <a:cs typeface="Trebuchet MS"/>
              </a:rPr>
              <a:t>t</a:t>
            </a:r>
            <a:r>
              <a:rPr spc="85" dirty="0"/>
              <a:t>ing</a:t>
            </a:r>
            <a:r>
              <a:rPr sz="3000" spc="85" dirty="0">
                <a:latin typeface="Lucida Sans Unicode"/>
                <a:cs typeface="Lucida Sans Unicode"/>
              </a:rPr>
              <a:t>.</a:t>
            </a:r>
            <a:r>
              <a:rPr sz="3000" spc="-60" dirty="0">
                <a:latin typeface="Lucida Sans Unicode"/>
                <a:cs typeface="Lucida Sans Unicode"/>
              </a:rPr>
              <a:t> </a:t>
            </a:r>
            <a:r>
              <a:rPr spc="270" dirty="0"/>
              <a:t>We</a:t>
            </a:r>
            <a:r>
              <a:rPr spc="-130" dirty="0"/>
              <a:t> </a:t>
            </a:r>
            <a:r>
              <a:rPr spc="125" dirty="0"/>
              <a:t>can</a:t>
            </a:r>
            <a:r>
              <a:rPr spc="-130" dirty="0"/>
              <a:t> </a:t>
            </a:r>
            <a:r>
              <a:rPr spc="155" dirty="0"/>
              <a:t>model</a:t>
            </a:r>
            <a:r>
              <a:rPr spc="-135" dirty="0"/>
              <a:t>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he</a:t>
            </a:r>
            <a:r>
              <a:rPr spc="-130" dirty="0"/>
              <a:t> </a:t>
            </a:r>
            <a:r>
              <a:rPr spc="80" dirty="0"/>
              <a:t>in</a:t>
            </a:r>
            <a:r>
              <a:rPr sz="3100" spc="80" dirty="0">
                <a:latin typeface="Trebuchet MS"/>
                <a:cs typeface="Trebuchet MS"/>
              </a:rPr>
              <a:t>t</a:t>
            </a:r>
            <a:r>
              <a:rPr spc="80" dirty="0"/>
              <a:t>e</a:t>
            </a:r>
            <a:r>
              <a:rPr sz="3100" spc="80" dirty="0">
                <a:latin typeface="Trebuchet MS"/>
                <a:cs typeface="Trebuchet MS"/>
              </a:rPr>
              <a:t>r</a:t>
            </a:r>
            <a:r>
              <a:rPr spc="80" dirty="0"/>
              <a:t>ne</a:t>
            </a:r>
            <a:r>
              <a:rPr sz="3100" spc="80" dirty="0">
                <a:latin typeface="Trebuchet MS"/>
                <a:cs typeface="Trebuchet MS"/>
              </a:rPr>
              <a:t>t</a:t>
            </a:r>
            <a:r>
              <a:rPr sz="3100" spc="-45" dirty="0">
                <a:latin typeface="Trebuchet MS"/>
                <a:cs typeface="Trebuchet MS"/>
              </a:rPr>
              <a:t> </a:t>
            </a:r>
            <a:r>
              <a:rPr spc="165" dirty="0"/>
              <a:t>a</a:t>
            </a:r>
            <a:r>
              <a:rPr sz="3100" spc="165" dirty="0">
                <a:latin typeface="Trebuchet MS"/>
                <a:cs typeface="Trebuchet MS"/>
              </a:rPr>
              <a:t>s</a:t>
            </a:r>
            <a:r>
              <a:rPr sz="3100" spc="-45" dirty="0">
                <a:latin typeface="Trebuchet MS"/>
                <a:cs typeface="Trebuchet MS"/>
              </a:rPr>
              <a:t> </a:t>
            </a:r>
            <a:r>
              <a:rPr spc="70" dirty="0"/>
              <a:t>a</a:t>
            </a:r>
            <a:r>
              <a:rPr spc="-135" dirty="0"/>
              <a:t> </a:t>
            </a:r>
            <a:r>
              <a:rPr spc="114" dirty="0"/>
              <a:t>di</a:t>
            </a:r>
            <a:r>
              <a:rPr sz="3100" spc="114" dirty="0">
                <a:latin typeface="Trebuchet MS"/>
                <a:cs typeface="Trebuchet MS"/>
              </a:rPr>
              <a:t>r</a:t>
            </a:r>
            <a:r>
              <a:rPr spc="114" dirty="0"/>
              <a:t>ec</a:t>
            </a:r>
            <a:r>
              <a:rPr sz="3100" spc="114" dirty="0">
                <a:latin typeface="Trebuchet MS"/>
                <a:cs typeface="Trebuchet MS"/>
              </a:rPr>
              <a:t>t</a:t>
            </a:r>
            <a:r>
              <a:rPr spc="114" dirty="0"/>
              <a:t>ed</a:t>
            </a:r>
            <a:r>
              <a:rPr spc="-130" dirty="0"/>
              <a:t> </a:t>
            </a:r>
            <a:r>
              <a:rPr spc="100" dirty="0"/>
              <a:t>g</a:t>
            </a:r>
            <a:r>
              <a:rPr sz="3100" spc="100" dirty="0">
                <a:latin typeface="Trebuchet MS"/>
                <a:cs typeface="Trebuchet MS"/>
              </a:rPr>
              <a:t>r</a:t>
            </a:r>
            <a:r>
              <a:rPr spc="100" dirty="0"/>
              <a:t>aph</a:t>
            </a:r>
            <a:r>
              <a:rPr sz="3000" spc="100" dirty="0">
                <a:latin typeface="Lucida Sans Unicode"/>
                <a:cs typeface="Lucida Sans Unicode"/>
              </a:rPr>
              <a:t>, </a:t>
            </a:r>
            <a:r>
              <a:rPr sz="3000" spc="-935" dirty="0">
                <a:latin typeface="Lucida Sans Unicode"/>
                <a:cs typeface="Lucida Sans Unicode"/>
              </a:rPr>
              <a:t> </a:t>
            </a:r>
            <a:r>
              <a:rPr spc="114" dirty="0"/>
              <a:t>each </a:t>
            </a:r>
            <a:r>
              <a:rPr sz="3100" spc="110" dirty="0">
                <a:latin typeface="Trebuchet MS"/>
                <a:cs typeface="Trebuchet MS"/>
              </a:rPr>
              <a:t>s</a:t>
            </a:r>
            <a:r>
              <a:rPr spc="110" dirty="0"/>
              <a:t>i</a:t>
            </a:r>
            <a:r>
              <a:rPr sz="3100" spc="110" dirty="0">
                <a:latin typeface="Trebuchet MS"/>
                <a:cs typeface="Trebuchet MS"/>
              </a:rPr>
              <a:t>t</a:t>
            </a:r>
            <a:r>
              <a:rPr spc="110" dirty="0"/>
              <a:t>e </a:t>
            </a:r>
            <a:r>
              <a:rPr spc="190" dirty="0"/>
              <a:t>i</a:t>
            </a:r>
            <a:r>
              <a:rPr sz="3100" spc="190" dirty="0">
                <a:latin typeface="Trebuchet MS"/>
                <a:cs typeface="Trebuchet MS"/>
              </a:rPr>
              <a:t>s </a:t>
            </a:r>
            <a:r>
              <a:rPr spc="70" dirty="0"/>
              <a:t>a </a:t>
            </a:r>
            <a:r>
              <a:rPr sz="3100" spc="90" dirty="0">
                <a:latin typeface="Trebuchet MS"/>
                <a:cs typeface="Trebuchet MS"/>
              </a:rPr>
              <a:t>v</a:t>
            </a:r>
            <a:r>
              <a:rPr spc="90" dirty="0"/>
              <a:t>e</a:t>
            </a:r>
            <a:r>
              <a:rPr sz="3100" spc="90" dirty="0">
                <a:latin typeface="Trebuchet MS"/>
                <a:cs typeface="Trebuchet MS"/>
              </a:rPr>
              <a:t>rt</a:t>
            </a:r>
            <a:r>
              <a:rPr spc="90" dirty="0"/>
              <a:t>e</a:t>
            </a:r>
            <a:r>
              <a:rPr sz="3100" spc="90" dirty="0">
                <a:latin typeface="Trebuchet MS"/>
                <a:cs typeface="Trebuchet MS"/>
              </a:rPr>
              <a:t>x </a:t>
            </a:r>
            <a:r>
              <a:rPr spc="120" dirty="0"/>
              <a:t>and </a:t>
            </a:r>
            <a:r>
              <a:rPr spc="150" dirty="0"/>
              <a:t>o</a:t>
            </a:r>
            <a:r>
              <a:rPr sz="3100" spc="150" dirty="0">
                <a:latin typeface="Trebuchet MS"/>
                <a:cs typeface="Trebuchet MS"/>
              </a:rPr>
              <a:t>ut</a:t>
            </a:r>
            <a:r>
              <a:rPr spc="150" dirty="0"/>
              <a:t>bo</a:t>
            </a:r>
            <a:r>
              <a:rPr sz="3100" spc="150" dirty="0">
                <a:latin typeface="Trebuchet MS"/>
                <a:cs typeface="Trebuchet MS"/>
              </a:rPr>
              <a:t>u</a:t>
            </a:r>
            <a:r>
              <a:rPr spc="150" dirty="0"/>
              <a:t>nd </a:t>
            </a:r>
            <a:r>
              <a:rPr spc="180" dirty="0"/>
              <a:t>link</a:t>
            </a:r>
            <a:r>
              <a:rPr sz="3100" spc="180" dirty="0">
                <a:latin typeface="Trebuchet MS"/>
                <a:cs typeface="Trebuchet MS"/>
              </a:rPr>
              <a:t>s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o </a:t>
            </a:r>
            <a:r>
              <a:rPr spc="100" dirty="0"/>
              <a:t>o</a:t>
            </a:r>
            <a:r>
              <a:rPr sz="3100" spc="100" dirty="0">
                <a:latin typeface="Trebuchet MS"/>
                <a:cs typeface="Trebuchet MS"/>
              </a:rPr>
              <a:t>t</a:t>
            </a:r>
            <a:r>
              <a:rPr spc="100" dirty="0"/>
              <a:t>he</a:t>
            </a:r>
            <a:r>
              <a:rPr sz="3100" spc="100" dirty="0">
                <a:latin typeface="Trebuchet MS"/>
                <a:cs typeface="Trebuchet MS"/>
              </a:rPr>
              <a:t>r </a:t>
            </a:r>
            <a:r>
              <a:rPr sz="3100" spc="140" dirty="0">
                <a:latin typeface="Trebuchet MS"/>
                <a:cs typeface="Trebuchet MS"/>
              </a:rPr>
              <a:t>s</a:t>
            </a:r>
            <a:r>
              <a:rPr spc="140" dirty="0"/>
              <a:t>i</a:t>
            </a:r>
            <a:r>
              <a:rPr sz="3100" spc="140" dirty="0">
                <a:latin typeface="Trebuchet MS"/>
                <a:cs typeface="Trebuchet MS"/>
              </a:rPr>
              <a:t>t</a:t>
            </a:r>
            <a:r>
              <a:rPr spc="140" dirty="0"/>
              <a:t>e</a:t>
            </a:r>
            <a:r>
              <a:rPr sz="3100" spc="140" dirty="0">
                <a:latin typeface="Trebuchet MS"/>
                <a:cs typeface="Trebuchet MS"/>
              </a:rPr>
              <a:t>s </a:t>
            </a:r>
            <a:r>
              <a:rPr spc="105" dirty="0"/>
              <a:t>a</a:t>
            </a:r>
            <a:r>
              <a:rPr sz="3100" spc="105" dirty="0">
                <a:latin typeface="Trebuchet MS"/>
                <a:cs typeface="Trebuchet MS"/>
              </a:rPr>
              <a:t>r</a:t>
            </a:r>
            <a:r>
              <a:rPr spc="105" dirty="0"/>
              <a:t>e </a:t>
            </a:r>
            <a:r>
              <a:rPr spc="110" dirty="0"/>
              <a:t> </a:t>
            </a:r>
            <a:r>
              <a:rPr spc="114" dirty="0"/>
              <a:t>di</a:t>
            </a:r>
            <a:r>
              <a:rPr sz="3100" spc="114" dirty="0">
                <a:latin typeface="Trebuchet MS"/>
                <a:cs typeface="Trebuchet MS"/>
              </a:rPr>
              <a:t>r</a:t>
            </a:r>
            <a:r>
              <a:rPr spc="114" dirty="0"/>
              <a:t>ec</a:t>
            </a:r>
            <a:r>
              <a:rPr sz="3100" spc="114" dirty="0">
                <a:latin typeface="Trebuchet MS"/>
                <a:cs typeface="Trebuchet MS"/>
              </a:rPr>
              <a:t>t</a:t>
            </a:r>
            <a:r>
              <a:rPr spc="114" dirty="0"/>
              <a:t>ed</a:t>
            </a:r>
            <a:r>
              <a:rPr spc="-135" dirty="0"/>
              <a:t> </a:t>
            </a:r>
            <a:r>
              <a:rPr spc="100" dirty="0"/>
              <a:t>g</a:t>
            </a:r>
            <a:r>
              <a:rPr sz="3100" spc="100" dirty="0">
                <a:latin typeface="Trebuchet MS"/>
                <a:cs typeface="Trebuchet MS"/>
              </a:rPr>
              <a:t>r</a:t>
            </a:r>
            <a:r>
              <a:rPr spc="100" dirty="0"/>
              <a:t>aph</a:t>
            </a:r>
            <a:r>
              <a:rPr spc="-130" dirty="0"/>
              <a:t> </a:t>
            </a:r>
            <a:r>
              <a:rPr spc="110" dirty="0"/>
              <a:t>edge</a:t>
            </a:r>
            <a:r>
              <a:rPr sz="3100" spc="110" dirty="0">
                <a:latin typeface="Trebuchet MS"/>
                <a:cs typeface="Trebuchet MS"/>
              </a:rPr>
              <a:t>s</a:t>
            </a:r>
            <a:r>
              <a:rPr sz="3000" spc="110" dirty="0">
                <a:latin typeface="Lucida Sans Unicode"/>
                <a:cs typeface="Lucida Sans Unicode"/>
              </a:rPr>
              <a:t>,</a:t>
            </a:r>
            <a:r>
              <a:rPr sz="3000" spc="-65" dirty="0">
                <a:latin typeface="Lucida Sans Unicode"/>
                <a:cs typeface="Lucida Sans Unicode"/>
              </a:rPr>
              <a:t> </a:t>
            </a:r>
            <a:r>
              <a:rPr sz="3100" spc="80" dirty="0">
                <a:latin typeface="Trebuchet MS"/>
                <a:cs typeface="Trebuchet MS"/>
              </a:rPr>
              <a:t>t</a:t>
            </a:r>
            <a:r>
              <a:rPr spc="80" dirty="0"/>
              <a:t>hen</a:t>
            </a:r>
            <a:r>
              <a:rPr spc="-130" dirty="0"/>
              <a:t> </a:t>
            </a:r>
            <a:r>
              <a:rPr sz="3100" spc="114" dirty="0">
                <a:latin typeface="Trebuchet MS"/>
                <a:cs typeface="Trebuchet MS"/>
              </a:rPr>
              <a:t>w</a:t>
            </a:r>
            <a:r>
              <a:rPr spc="114" dirty="0"/>
              <a:t>e</a:t>
            </a:r>
            <a:r>
              <a:rPr spc="-135" dirty="0"/>
              <a:t> </a:t>
            </a:r>
            <a:r>
              <a:rPr spc="125" dirty="0"/>
              <a:t>can</a:t>
            </a:r>
            <a:r>
              <a:rPr spc="-130" dirty="0"/>
              <a:t> </a:t>
            </a:r>
            <a:r>
              <a:rPr sz="3100" spc="195" dirty="0">
                <a:latin typeface="Trebuchet MS"/>
                <a:cs typeface="Trebuchet MS"/>
              </a:rPr>
              <a:t>us</a:t>
            </a:r>
            <a:r>
              <a:rPr spc="195" dirty="0"/>
              <a:t>e</a:t>
            </a:r>
            <a:r>
              <a:rPr spc="-130" dirty="0"/>
              <a:t> </a:t>
            </a:r>
            <a:r>
              <a:rPr spc="175" dirty="0"/>
              <a:t>ko</a:t>
            </a:r>
            <a:r>
              <a:rPr sz="3100" spc="175" dirty="0">
                <a:latin typeface="Trebuchet MS"/>
                <a:cs typeface="Trebuchet MS"/>
              </a:rPr>
              <a:t>s</a:t>
            </a:r>
            <a:r>
              <a:rPr spc="175" dirty="0"/>
              <a:t>a</a:t>
            </a:r>
            <a:r>
              <a:rPr sz="3100" spc="175" dirty="0">
                <a:latin typeface="Trebuchet MS"/>
                <a:cs typeface="Trebuchet MS"/>
              </a:rPr>
              <a:t>r</a:t>
            </a:r>
            <a:r>
              <a:rPr spc="175" dirty="0"/>
              <a:t>aj</a:t>
            </a:r>
            <a:r>
              <a:rPr sz="3100" spc="175" dirty="0">
                <a:latin typeface="Trebuchet MS"/>
                <a:cs typeface="Trebuchet MS"/>
              </a:rPr>
              <a:t>u</a:t>
            </a:r>
            <a:r>
              <a:rPr sz="3000" spc="175" dirty="0">
                <a:latin typeface="Lucida Sans Unicode"/>
                <a:cs typeface="Lucida Sans Unicode"/>
              </a:rPr>
              <a:t>'</a:t>
            </a:r>
            <a:r>
              <a:rPr sz="3100" spc="175" dirty="0">
                <a:latin typeface="Trebuchet MS"/>
                <a:cs typeface="Trebuchet MS"/>
              </a:rPr>
              <a:t>s</a:t>
            </a:r>
            <a:r>
              <a:rPr sz="3100" spc="-50" dirty="0">
                <a:latin typeface="Trebuchet MS"/>
                <a:cs typeface="Trebuchet MS"/>
              </a:rPr>
              <a:t> </a:t>
            </a:r>
            <a:r>
              <a:rPr spc="120" dirty="0"/>
              <a:t>algo</a:t>
            </a:r>
            <a:r>
              <a:rPr sz="3100" spc="120" dirty="0">
                <a:latin typeface="Trebuchet MS"/>
                <a:cs typeface="Trebuchet MS"/>
              </a:rPr>
              <a:t>r</a:t>
            </a:r>
            <a:r>
              <a:rPr spc="120" dirty="0"/>
              <a:t>i</a:t>
            </a:r>
            <a:r>
              <a:rPr sz="3100" spc="120" dirty="0">
                <a:latin typeface="Trebuchet MS"/>
                <a:cs typeface="Trebuchet MS"/>
              </a:rPr>
              <a:t>t</a:t>
            </a:r>
            <a:r>
              <a:rPr spc="120" dirty="0"/>
              <a:t>hm</a:t>
            </a:r>
            <a:r>
              <a:rPr sz="3100" spc="120" dirty="0">
                <a:latin typeface="Trebuchet MS"/>
                <a:cs typeface="Trebuchet MS"/>
              </a:rPr>
              <a:t>s </a:t>
            </a:r>
            <a:r>
              <a:rPr sz="3100" spc="125" dirty="0">
                <a:latin typeface="Trebuchet MS"/>
                <a:cs typeface="Trebuchet MS"/>
              </a:rPr>
              <a:t>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o </a:t>
            </a:r>
            <a:r>
              <a:rPr spc="135" dirty="0"/>
              <a:t>find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he </a:t>
            </a:r>
            <a:r>
              <a:rPr sz="3100" spc="125" dirty="0">
                <a:latin typeface="Trebuchet MS"/>
                <a:cs typeface="Trebuchet MS"/>
              </a:rPr>
              <a:t>str</a:t>
            </a:r>
            <a:r>
              <a:rPr spc="125" dirty="0"/>
              <a:t>ongl</a:t>
            </a:r>
            <a:r>
              <a:rPr sz="3100" spc="125" dirty="0">
                <a:latin typeface="Trebuchet MS"/>
                <a:cs typeface="Trebuchet MS"/>
              </a:rPr>
              <a:t>y </a:t>
            </a:r>
            <a:r>
              <a:rPr spc="120" dirty="0"/>
              <a:t>connec</a:t>
            </a:r>
            <a:r>
              <a:rPr sz="3100" spc="120" dirty="0">
                <a:latin typeface="Trebuchet MS"/>
                <a:cs typeface="Trebuchet MS"/>
              </a:rPr>
              <a:t>t</a:t>
            </a:r>
            <a:r>
              <a:rPr spc="120" dirty="0"/>
              <a:t>ed </a:t>
            </a:r>
            <a:r>
              <a:rPr spc="140" dirty="0"/>
              <a:t>componen</a:t>
            </a:r>
            <a:r>
              <a:rPr sz="3100" spc="140" dirty="0">
                <a:latin typeface="Trebuchet MS"/>
                <a:cs typeface="Trebuchet MS"/>
              </a:rPr>
              <a:t>ts</a:t>
            </a:r>
            <a:r>
              <a:rPr sz="3000" spc="140" dirty="0">
                <a:latin typeface="Lucida Sans Unicode"/>
                <a:cs typeface="Lucida Sans Unicode"/>
              </a:rPr>
              <a:t>. </a:t>
            </a:r>
            <a:r>
              <a:rPr spc="170" dirty="0"/>
              <a:t>Thi</a:t>
            </a:r>
            <a:r>
              <a:rPr sz="3100" spc="170" dirty="0">
                <a:latin typeface="Trebuchet MS"/>
                <a:cs typeface="Trebuchet MS"/>
              </a:rPr>
              <a:t>s </a:t>
            </a:r>
            <a:r>
              <a:rPr spc="125" dirty="0"/>
              <a:t>p</a:t>
            </a:r>
            <a:r>
              <a:rPr sz="3100" spc="125" dirty="0">
                <a:latin typeface="Trebuchet MS"/>
                <a:cs typeface="Trebuchet MS"/>
              </a:rPr>
              <a:t>r</a:t>
            </a:r>
            <a:r>
              <a:rPr spc="125" dirty="0"/>
              <a:t>og</a:t>
            </a:r>
            <a:r>
              <a:rPr sz="3100" spc="125" dirty="0">
                <a:latin typeface="Trebuchet MS"/>
                <a:cs typeface="Trebuchet MS"/>
              </a:rPr>
              <a:t>r</a:t>
            </a:r>
            <a:r>
              <a:rPr spc="125" dirty="0"/>
              <a:t>am </a:t>
            </a:r>
            <a:r>
              <a:rPr spc="130" dirty="0"/>
              <a:t> </a:t>
            </a:r>
            <a:r>
              <a:rPr spc="114" dirty="0"/>
              <a:t>in</a:t>
            </a:r>
            <a:r>
              <a:rPr sz="3100" spc="114" dirty="0">
                <a:latin typeface="Trebuchet MS"/>
                <a:cs typeface="Trebuchet MS"/>
              </a:rPr>
              <a:t>st</a:t>
            </a:r>
            <a:r>
              <a:rPr spc="114" dirty="0"/>
              <a:t>ead</a:t>
            </a:r>
            <a:r>
              <a:rPr spc="-135" dirty="0"/>
              <a:t> </a:t>
            </a:r>
            <a:r>
              <a:rPr spc="140" dirty="0"/>
              <a:t>of</a:t>
            </a:r>
            <a:r>
              <a:rPr spc="-130" dirty="0"/>
              <a:t> </a:t>
            </a:r>
            <a:r>
              <a:rPr spc="120" dirty="0"/>
              <a:t>c</a:t>
            </a:r>
            <a:r>
              <a:rPr sz="3100" spc="120" dirty="0">
                <a:latin typeface="Trebuchet MS"/>
                <a:cs typeface="Trebuchet MS"/>
              </a:rPr>
              <a:t>r</a:t>
            </a:r>
            <a:r>
              <a:rPr spc="120" dirty="0"/>
              <a:t>a</a:t>
            </a:r>
            <a:r>
              <a:rPr sz="3100" spc="120" dirty="0">
                <a:latin typeface="Trebuchet MS"/>
                <a:cs typeface="Trebuchet MS"/>
              </a:rPr>
              <a:t>w</a:t>
            </a:r>
            <a:r>
              <a:rPr spc="120" dirty="0"/>
              <a:t>ling</a:t>
            </a:r>
            <a:r>
              <a:rPr spc="-135" dirty="0"/>
              <a:t>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he</a:t>
            </a:r>
            <a:r>
              <a:rPr spc="-130" dirty="0"/>
              <a:t> </a:t>
            </a:r>
            <a:r>
              <a:rPr spc="85" dirty="0"/>
              <a:t>in</a:t>
            </a:r>
            <a:r>
              <a:rPr sz="3100" spc="85" dirty="0">
                <a:latin typeface="Trebuchet MS"/>
                <a:cs typeface="Trebuchet MS"/>
              </a:rPr>
              <a:t>t</a:t>
            </a:r>
            <a:r>
              <a:rPr spc="85" dirty="0"/>
              <a:t>e</a:t>
            </a:r>
            <a:r>
              <a:rPr sz="3100" spc="85" dirty="0">
                <a:latin typeface="Trebuchet MS"/>
                <a:cs typeface="Trebuchet MS"/>
              </a:rPr>
              <a:t>r</a:t>
            </a:r>
            <a:r>
              <a:rPr spc="85" dirty="0"/>
              <a:t>ne</a:t>
            </a:r>
            <a:r>
              <a:rPr sz="3100" spc="85" dirty="0">
                <a:latin typeface="Trebuchet MS"/>
                <a:cs typeface="Trebuchet MS"/>
              </a:rPr>
              <a:t>t</a:t>
            </a:r>
            <a:r>
              <a:rPr sz="3000" spc="85" dirty="0">
                <a:latin typeface="Lucida Sans Unicode"/>
                <a:cs typeface="Lucida Sans Unicode"/>
              </a:rPr>
              <a:t>,</a:t>
            </a:r>
            <a:r>
              <a:rPr sz="3000" spc="-65" dirty="0">
                <a:latin typeface="Lucida Sans Unicode"/>
                <a:cs typeface="Lucida Sans Unicode"/>
              </a:rPr>
              <a:t> </a:t>
            </a:r>
            <a:r>
              <a:rPr spc="100" dirty="0"/>
              <a:t>c</a:t>
            </a:r>
            <a:r>
              <a:rPr sz="3100" spc="100" dirty="0">
                <a:latin typeface="Trebuchet MS"/>
                <a:cs typeface="Trebuchet MS"/>
              </a:rPr>
              <a:t>r</a:t>
            </a:r>
            <a:r>
              <a:rPr spc="100" dirty="0"/>
              <a:t>ea</a:t>
            </a:r>
            <a:r>
              <a:rPr sz="3100" spc="100" dirty="0">
                <a:latin typeface="Trebuchet MS"/>
                <a:cs typeface="Trebuchet MS"/>
              </a:rPr>
              <a:t>t</a:t>
            </a:r>
            <a:r>
              <a:rPr spc="100" dirty="0"/>
              <a:t>ed</a:t>
            </a:r>
            <a:r>
              <a:rPr spc="-130" dirty="0"/>
              <a:t> </a:t>
            </a:r>
            <a:r>
              <a:rPr spc="70" dirty="0"/>
              <a:t>a</a:t>
            </a:r>
            <a:r>
              <a:rPr spc="-130" dirty="0"/>
              <a:t> </a:t>
            </a:r>
            <a:r>
              <a:rPr spc="120" dirty="0"/>
              <a:t>limi</a:t>
            </a:r>
            <a:r>
              <a:rPr sz="3100" spc="120" dirty="0">
                <a:latin typeface="Trebuchet MS"/>
                <a:cs typeface="Trebuchet MS"/>
              </a:rPr>
              <a:t>t</a:t>
            </a:r>
            <a:r>
              <a:rPr spc="120" dirty="0"/>
              <a:t>ed</a:t>
            </a:r>
            <a:r>
              <a:rPr spc="-135" dirty="0"/>
              <a:t> </a:t>
            </a:r>
            <a:r>
              <a:rPr spc="80" dirty="0"/>
              <a:t>in</a:t>
            </a:r>
            <a:r>
              <a:rPr sz="3100" spc="80" dirty="0">
                <a:latin typeface="Trebuchet MS"/>
                <a:cs typeface="Trebuchet MS"/>
              </a:rPr>
              <a:t>tr</a:t>
            </a:r>
            <a:r>
              <a:rPr spc="80" dirty="0"/>
              <a:t>ane</a:t>
            </a:r>
            <a:r>
              <a:rPr sz="3100" spc="80" dirty="0">
                <a:latin typeface="Trebuchet MS"/>
                <a:cs typeface="Trebuchet MS"/>
              </a:rPr>
              <a:t>t</a:t>
            </a:r>
            <a:r>
              <a:rPr sz="3100" spc="-45" dirty="0">
                <a:latin typeface="Trebuchet MS"/>
                <a:cs typeface="Trebuchet MS"/>
              </a:rPr>
              <a:t>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o </a:t>
            </a:r>
            <a:r>
              <a:rPr spc="-1000" dirty="0"/>
              <a:t> </a:t>
            </a:r>
            <a:r>
              <a:rPr sz="3100" spc="75" dirty="0">
                <a:latin typeface="Trebuchet MS"/>
                <a:cs typeface="Trebuchet MS"/>
              </a:rPr>
              <a:t>t</a:t>
            </a:r>
            <a:r>
              <a:rPr spc="75" dirty="0"/>
              <a:t>e</a:t>
            </a:r>
            <a:r>
              <a:rPr sz="3100" spc="75" dirty="0">
                <a:latin typeface="Trebuchet MS"/>
                <a:cs typeface="Trebuchet MS"/>
              </a:rPr>
              <a:t>st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he </a:t>
            </a:r>
            <a:r>
              <a:rPr spc="175" dirty="0"/>
              <a:t>ko</a:t>
            </a:r>
            <a:r>
              <a:rPr sz="3100" spc="175" dirty="0">
                <a:latin typeface="Trebuchet MS"/>
                <a:cs typeface="Trebuchet MS"/>
              </a:rPr>
              <a:t>s</a:t>
            </a:r>
            <a:r>
              <a:rPr spc="175" dirty="0"/>
              <a:t>a</a:t>
            </a:r>
            <a:r>
              <a:rPr sz="3100" spc="175" dirty="0">
                <a:latin typeface="Trebuchet MS"/>
                <a:cs typeface="Trebuchet MS"/>
              </a:rPr>
              <a:t>r</a:t>
            </a:r>
            <a:r>
              <a:rPr spc="175" dirty="0"/>
              <a:t>aj</a:t>
            </a:r>
            <a:r>
              <a:rPr sz="3100" spc="175" dirty="0">
                <a:latin typeface="Trebuchet MS"/>
                <a:cs typeface="Trebuchet MS"/>
              </a:rPr>
              <a:t>u</a:t>
            </a:r>
            <a:r>
              <a:rPr sz="3000" spc="175" dirty="0">
                <a:latin typeface="Lucida Sans Unicode"/>
                <a:cs typeface="Lucida Sans Unicode"/>
              </a:rPr>
              <a:t>'</a:t>
            </a:r>
            <a:r>
              <a:rPr sz="3100" spc="175" dirty="0">
                <a:latin typeface="Trebuchet MS"/>
                <a:cs typeface="Trebuchet MS"/>
              </a:rPr>
              <a:t>s </a:t>
            </a:r>
            <a:r>
              <a:rPr spc="125" dirty="0"/>
              <a:t>algo</a:t>
            </a:r>
            <a:r>
              <a:rPr sz="3100" spc="125" dirty="0">
                <a:latin typeface="Trebuchet MS"/>
                <a:cs typeface="Trebuchet MS"/>
              </a:rPr>
              <a:t>r</a:t>
            </a:r>
            <a:r>
              <a:rPr spc="125" dirty="0"/>
              <a:t>i</a:t>
            </a:r>
            <a:r>
              <a:rPr sz="3100" spc="125" dirty="0">
                <a:latin typeface="Trebuchet MS"/>
                <a:cs typeface="Trebuchet MS"/>
              </a:rPr>
              <a:t>t</a:t>
            </a:r>
            <a:r>
              <a:rPr spc="125" dirty="0"/>
              <a:t>hm</a:t>
            </a:r>
            <a:r>
              <a:rPr sz="3100" spc="125" dirty="0">
                <a:latin typeface="Trebuchet MS"/>
                <a:cs typeface="Trebuchet MS"/>
              </a:rPr>
              <a:t>s</a:t>
            </a:r>
            <a:r>
              <a:rPr sz="3000" spc="125" dirty="0">
                <a:latin typeface="Lucida Sans Unicode"/>
                <a:cs typeface="Lucida Sans Unicode"/>
              </a:rPr>
              <a:t>. </a:t>
            </a:r>
            <a:r>
              <a:rPr spc="-30" dirty="0"/>
              <a:t>In </a:t>
            </a:r>
            <a:r>
              <a:rPr spc="145" dirty="0"/>
              <a:t>o</a:t>
            </a:r>
            <a:r>
              <a:rPr sz="3100" spc="145" dirty="0">
                <a:latin typeface="Trebuchet MS"/>
                <a:cs typeface="Trebuchet MS"/>
              </a:rPr>
              <a:t>r</a:t>
            </a:r>
            <a:r>
              <a:rPr spc="145" dirty="0"/>
              <a:t>de</a:t>
            </a:r>
            <a:r>
              <a:rPr sz="3100" spc="145" dirty="0">
                <a:latin typeface="Trebuchet MS"/>
                <a:cs typeface="Trebuchet MS"/>
              </a:rPr>
              <a:t>r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o </a:t>
            </a:r>
            <a:r>
              <a:rPr spc="60" dirty="0"/>
              <a:t>go </a:t>
            </a:r>
            <a:r>
              <a:rPr spc="85" dirty="0"/>
              <a:t>in</a:t>
            </a:r>
            <a:r>
              <a:rPr sz="3100" spc="85" dirty="0">
                <a:latin typeface="Trebuchet MS"/>
                <a:cs typeface="Trebuchet MS"/>
              </a:rPr>
              <a:t>t</a:t>
            </a:r>
            <a:r>
              <a:rPr spc="85" dirty="0"/>
              <a:t>e</a:t>
            </a:r>
            <a:r>
              <a:rPr sz="3100" spc="85" dirty="0">
                <a:latin typeface="Trebuchet MS"/>
                <a:cs typeface="Trebuchet MS"/>
              </a:rPr>
              <a:t>r</a:t>
            </a:r>
            <a:r>
              <a:rPr spc="85" dirty="0"/>
              <a:t>ne</a:t>
            </a:r>
            <a:r>
              <a:rPr sz="3100" spc="85" dirty="0">
                <a:latin typeface="Trebuchet MS"/>
                <a:cs typeface="Trebuchet MS"/>
              </a:rPr>
              <a:t>t</a:t>
            </a:r>
            <a:r>
              <a:rPr sz="3000" spc="85" dirty="0">
                <a:latin typeface="Lucida Sans Unicode"/>
                <a:cs typeface="Lucida Sans Unicode"/>
              </a:rPr>
              <a:t>,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he </a:t>
            </a:r>
            <a:r>
              <a:rPr spc="70" dirty="0"/>
              <a:t> </a:t>
            </a:r>
            <a:r>
              <a:rPr spc="140" dirty="0"/>
              <a:t>c</a:t>
            </a:r>
            <a:r>
              <a:rPr sz="3100" spc="140" dirty="0">
                <a:latin typeface="Trebuchet MS"/>
                <a:cs typeface="Trebuchet MS"/>
              </a:rPr>
              <a:t>r</a:t>
            </a:r>
            <a:r>
              <a:rPr spc="140" dirty="0"/>
              <a:t>a</a:t>
            </a:r>
            <a:r>
              <a:rPr sz="3100" spc="140" dirty="0">
                <a:latin typeface="Trebuchet MS"/>
                <a:cs typeface="Trebuchet MS"/>
              </a:rPr>
              <a:t>w</a:t>
            </a:r>
            <a:r>
              <a:rPr spc="140" dirty="0"/>
              <a:t>le</a:t>
            </a:r>
            <a:r>
              <a:rPr sz="3100" spc="140" dirty="0">
                <a:latin typeface="Trebuchet MS"/>
                <a:cs typeface="Trebuchet MS"/>
              </a:rPr>
              <a:t>r </a:t>
            </a:r>
            <a:r>
              <a:rPr spc="110" dirty="0"/>
              <a:t>need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o </a:t>
            </a:r>
            <a:r>
              <a:rPr spc="120" dirty="0"/>
              <a:t>be </a:t>
            </a:r>
            <a:r>
              <a:rPr sz="3100" spc="120" dirty="0">
                <a:latin typeface="Trebuchet MS"/>
                <a:cs typeface="Trebuchet MS"/>
              </a:rPr>
              <a:t>u</a:t>
            </a:r>
            <a:r>
              <a:rPr spc="120" dirty="0"/>
              <a:t>pda</a:t>
            </a:r>
            <a:r>
              <a:rPr sz="3100" spc="120" dirty="0">
                <a:latin typeface="Trebuchet MS"/>
                <a:cs typeface="Trebuchet MS"/>
              </a:rPr>
              <a:t>t</a:t>
            </a:r>
            <a:r>
              <a:rPr spc="120" dirty="0"/>
              <a:t>ed </a:t>
            </a:r>
            <a:r>
              <a:rPr spc="145" dirty="0"/>
              <a:t>fo</a:t>
            </a:r>
            <a:r>
              <a:rPr sz="3100" spc="145" dirty="0">
                <a:latin typeface="Trebuchet MS"/>
                <a:cs typeface="Trebuchet MS"/>
              </a:rPr>
              <a:t>r </a:t>
            </a:r>
            <a:r>
              <a:rPr spc="100" dirty="0"/>
              <a:t>infini</a:t>
            </a:r>
            <a:r>
              <a:rPr sz="3100" spc="100" dirty="0">
                <a:latin typeface="Trebuchet MS"/>
                <a:cs typeface="Trebuchet MS"/>
              </a:rPr>
              <a:t>t</a:t>
            </a:r>
            <a:r>
              <a:rPr spc="100" dirty="0"/>
              <a:t>e </a:t>
            </a:r>
            <a:r>
              <a:rPr spc="165" dirty="0"/>
              <a:t>n</a:t>
            </a:r>
            <a:r>
              <a:rPr sz="3100" spc="165" dirty="0">
                <a:latin typeface="Trebuchet MS"/>
                <a:cs typeface="Trebuchet MS"/>
              </a:rPr>
              <a:t>u</a:t>
            </a:r>
            <a:r>
              <a:rPr spc="165" dirty="0"/>
              <a:t>mbe</a:t>
            </a:r>
            <a:r>
              <a:rPr sz="3100" spc="165" dirty="0">
                <a:latin typeface="Trebuchet MS"/>
                <a:cs typeface="Trebuchet MS"/>
              </a:rPr>
              <a:t>r </a:t>
            </a:r>
            <a:r>
              <a:rPr spc="140" dirty="0"/>
              <a:t>of </a:t>
            </a:r>
            <a:r>
              <a:rPr sz="3100" spc="140" dirty="0">
                <a:latin typeface="Trebuchet MS"/>
                <a:cs typeface="Trebuchet MS"/>
              </a:rPr>
              <a:t>s</a:t>
            </a:r>
            <a:r>
              <a:rPr spc="140" dirty="0"/>
              <a:t>i</a:t>
            </a:r>
            <a:r>
              <a:rPr sz="3100" spc="140" dirty="0">
                <a:latin typeface="Trebuchet MS"/>
                <a:cs typeface="Trebuchet MS"/>
              </a:rPr>
              <a:t>t</a:t>
            </a:r>
            <a:r>
              <a:rPr spc="140" dirty="0"/>
              <a:t>e</a:t>
            </a:r>
            <a:r>
              <a:rPr sz="3100" spc="140" dirty="0">
                <a:latin typeface="Trebuchet MS"/>
                <a:cs typeface="Trebuchet MS"/>
              </a:rPr>
              <a:t>s </a:t>
            </a:r>
            <a:r>
              <a:rPr spc="120" dirty="0"/>
              <a:t>and </a:t>
            </a:r>
            <a:r>
              <a:rPr spc="125" dirty="0"/>
              <a:t> </a:t>
            </a:r>
            <a:r>
              <a:rPr spc="160" dirty="0"/>
              <a:t>kno</a:t>
            </a:r>
            <a:r>
              <a:rPr sz="3100" spc="160" dirty="0">
                <a:latin typeface="Trebuchet MS"/>
                <a:cs typeface="Trebuchet MS"/>
              </a:rPr>
              <a:t>w</a:t>
            </a:r>
            <a:r>
              <a:rPr sz="3100" spc="-55" dirty="0">
                <a:latin typeface="Trebuchet MS"/>
                <a:cs typeface="Trebuchet MS"/>
              </a:rPr>
              <a:t> </a:t>
            </a:r>
            <a:r>
              <a:rPr sz="3100" spc="125" dirty="0">
                <a:latin typeface="Trebuchet MS"/>
                <a:cs typeface="Trebuchet MS"/>
              </a:rPr>
              <a:t>w</a:t>
            </a:r>
            <a:r>
              <a:rPr spc="125" dirty="0"/>
              <a:t>hen</a:t>
            </a:r>
            <a:r>
              <a:rPr spc="-135" dirty="0"/>
              <a:t>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o</a:t>
            </a:r>
            <a:r>
              <a:rPr spc="-135" dirty="0"/>
              <a:t> </a:t>
            </a:r>
            <a:r>
              <a:rPr sz="3100" spc="135" dirty="0">
                <a:latin typeface="Trebuchet MS"/>
                <a:cs typeface="Trebuchet MS"/>
              </a:rPr>
              <a:t>st</a:t>
            </a:r>
            <a:r>
              <a:rPr spc="135" dirty="0"/>
              <a:t>op</a:t>
            </a:r>
            <a:endParaRPr sz="31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501" y="1"/>
            <a:ext cx="4695824" cy="47243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88396" y="1941416"/>
            <a:ext cx="6268720" cy="784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950" spc="1375" dirty="0">
                <a:solidFill>
                  <a:srgbClr val="FF5757"/>
                </a:solidFill>
                <a:latin typeface="Lucida Sans Unicode"/>
                <a:cs typeface="Lucida Sans Unicode"/>
              </a:rPr>
              <a:t>US</a:t>
            </a:r>
            <a:r>
              <a:rPr sz="4950" spc="1375" dirty="0">
                <a:solidFill>
                  <a:srgbClr val="131F87"/>
                </a:solidFill>
                <a:latin typeface="Lucida Sans Unicode"/>
                <a:cs typeface="Lucida Sans Unicode"/>
              </a:rPr>
              <a:t>AGE</a:t>
            </a:r>
            <a:r>
              <a:rPr sz="4950" spc="80" dirty="0">
                <a:solidFill>
                  <a:srgbClr val="131F87"/>
                </a:solidFill>
                <a:latin typeface="Lucida Sans Unicode"/>
                <a:cs typeface="Lucida Sans Unicode"/>
              </a:rPr>
              <a:t> </a:t>
            </a:r>
            <a:r>
              <a:rPr sz="4950" spc="1465" dirty="0">
                <a:solidFill>
                  <a:srgbClr val="131F87"/>
                </a:solidFill>
                <a:latin typeface="Lucida Sans Unicode"/>
                <a:cs typeface="Lucida Sans Unicode"/>
              </a:rPr>
              <a:t>OF</a:t>
            </a:r>
            <a:r>
              <a:rPr sz="4950" spc="80" dirty="0">
                <a:solidFill>
                  <a:srgbClr val="131F87"/>
                </a:solidFill>
                <a:latin typeface="Lucida Sans Unicode"/>
                <a:cs typeface="Lucida Sans Unicode"/>
              </a:rPr>
              <a:t> </a:t>
            </a:r>
            <a:r>
              <a:rPr sz="4950" spc="1380" dirty="0">
                <a:solidFill>
                  <a:srgbClr val="131F87"/>
                </a:solidFill>
                <a:latin typeface="Lucida Sans Unicode"/>
                <a:cs typeface="Lucida Sans Unicode"/>
              </a:rPr>
              <a:t>SCC</a:t>
            </a:r>
            <a:endParaRPr sz="49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10286999"/>
                  </a:lnTo>
                  <a:close/>
                </a:path>
              </a:pathLst>
            </a:custGeom>
            <a:solidFill>
              <a:srgbClr val="1817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398" y="2642854"/>
              <a:ext cx="8562974" cy="5676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72833" y="831246"/>
            <a:ext cx="5969635" cy="784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950" spc="1380" dirty="0">
                <a:solidFill>
                  <a:srgbClr val="FF5757"/>
                </a:solidFill>
                <a:latin typeface="Lucida Sans Unicode"/>
                <a:cs typeface="Lucida Sans Unicode"/>
              </a:rPr>
              <a:t>SCC</a:t>
            </a:r>
            <a:r>
              <a:rPr sz="4950" spc="25" dirty="0">
                <a:solidFill>
                  <a:srgbClr val="FF5757"/>
                </a:solidFill>
                <a:latin typeface="Lucida Sans Unicode"/>
                <a:cs typeface="Lucida Sans Unicode"/>
              </a:rPr>
              <a:t> </a:t>
            </a:r>
            <a:r>
              <a:rPr sz="4950" spc="1415" dirty="0">
                <a:solidFill>
                  <a:srgbClr val="FF5757"/>
                </a:solidFill>
                <a:latin typeface="Lucida Sans Unicode"/>
                <a:cs typeface="Lucida Sans Unicode"/>
              </a:rPr>
              <a:t>EX</a:t>
            </a:r>
            <a:r>
              <a:rPr sz="4950" spc="1415" dirty="0">
                <a:solidFill>
                  <a:srgbClr val="131F87"/>
                </a:solidFill>
                <a:latin typeface="Lucida Sans Unicode"/>
                <a:cs typeface="Lucida Sans Unicode"/>
              </a:rPr>
              <a:t>AMPLE</a:t>
            </a:r>
            <a:endParaRPr sz="495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04240" y="2642854"/>
            <a:ext cx="8629649" cy="56768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36030" y="8719218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461638" y="8719218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10" dirty="0">
                <a:latin typeface="Lucida Sans Unicode"/>
                <a:cs typeface="Lucida Sans Unicode"/>
              </a:rPr>
              <a:t>2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2369185" cy="4104640"/>
            <a:chOff x="0" y="3"/>
            <a:chExt cx="2369185" cy="41046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2368504" cy="410420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47518"/>
              <a:ext cx="2369185" cy="2607310"/>
            </a:xfrm>
            <a:custGeom>
              <a:avLst/>
              <a:gdLst/>
              <a:ahLst/>
              <a:cxnLst/>
              <a:rect l="l" t="t" r="r" b="b"/>
              <a:pathLst>
                <a:path w="2369185" h="2607310">
                  <a:moveTo>
                    <a:pt x="0" y="561582"/>
                  </a:moveTo>
                  <a:lnTo>
                    <a:pt x="0" y="537091"/>
                  </a:lnTo>
                  <a:lnTo>
                    <a:pt x="2353133" y="1550"/>
                  </a:lnTo>
                  <a:lnTo>
                    <a:pt x="2357789" y="0"/>
                  </a:lnTo>
                  <a:lnTo>
                    <a:pt x="2363221" y="2326"/>
                  </a:lnTo>
                  <a:lnTo>
                    <a:pt x="2365549" y="6978"/>
                  </a:lnTo>
                  <a:lnTo>
                    <a:pt x="2368653" y="11631"/>
                  </a:lnTo>
                  <a:lnTo>
                    <a:pt x="2367877" y="17058"/>
                  </a:lnTo>
                  <a:lnTo>
                    <a:pt x="2363997" y="20934"/>
                  </a:lnTo>
                  <a:lnTo>
                    <a:pt x="2353365" y="32565"/>
                  </a:lnTo>
                  <a:lnTo>
                    <a:pt x="2322095" y="32565"/>
                  </a:lnTo>
                  <a:lnTo>
                    <a:pt x="0" y="561582"/>
                  </a:lnTo>
                  <a:close/>
                </a:path>
                <a:path w="2369185" h="2607310">
                  <a:moveTo>
                    <a:pt x="0" y="2606928"/>
                  </a:moveTo>
                  <a:lnTo>
                    <a:pt x="0" y="2572984"/>
                  </a:lnTo>
                  <a:lnTo>
                    <a:pt x="2322095" y="32565"/>
                  </a:lnTo>
                  <a:lnTo>
                    <a:pt x="2353365" y="32565"/>
                  </a:lnTo>
                  <a:lnTo>
                    <a:pt x="0" y="2606928"/>
                  </a:lnTo>
                  <a:close/>
                </a:path>
              </a:pathLst>
            </a:custGeom>
            <a:solidFill>
              <a:srgbClr val="1817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6056562" y="6233859"/>
            <a:ext cx="2232025" cy="4053204"/>
            <a:chOff x="16056562" y="6233859"/>
            <a:chExt cx="2232025" cy="405320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56711" y="6233859"/>
              <a:ext cx="2231287" cy="40531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056562" y="7533729"/>
              <a:ext cx="2232025" cy="2457450"/>
            </a:xfrm>
            <a:custGeom>
              <a:avLst/>
              <a:gdLst/>
              <a:ahLst/>
              <a:cxnLst/>
              <a:rect l="l" t="t" r="r" b="b"/>
              <a:pathLst>
                <a:path w="2232025" h="2457450">
                  <a:moveTo>
                    <a:pt x="2231436" y="1926504"/>
                  </a:moveTo>
                  <a:lnTo>
                    <a:pt x="2231436" y="1950964"/>
                  </a:lnTo>
                  <a:lnTo>
                    <a:pt x="15518" y="2455276"/>
                  </a:lnTo>
                  <a:lnTo>
                    <a:pt x="10862" y="2456827"/>
                  </a:lnTo>
                  <a:lnTo>
                    <a:pt x="5431" y="2454501"/>
                  </a:lnTo>
                  <a:lnTo>
                    <a:pt x="3103" y="2449848"/>
                  </a:lnTo>
                  <a:lnTo>
                    <a:pt x="0" y="2445192"/>
                  </a:lnTo>
                  <a:lnTo>
                    <a:pt x="775" y="2439768"/>
                  </a:lnTo>
                  <a:lnTo>
                    <a:pt x="4655" y="2435892"/>
                  </a:lnTo>
                  <a:lnTo>
                    <a:pt x="15287" y="2424261"/>
                  </a:lnTo>
                  <a:lnTo>
                    <a:pt x="46556" y="2424261"/>
                  </a:lnTo>
                  <a:lnTo>
                    <a:pt x="2231436" y="1926504"/>
                  </a:lnTo>
                  <a:close/>
                </a:path>
                <a:path w="2232025" h="2457450">
                  <a:moveTo>
                    <a:pt x="2231436" y="0"/>
                  </a:moveTo>
                  <a:lnTo>
                    <a:pt x="2231436" y="33959"/>
                  </a:lnTo>
                  <a:lnTo>
                    <a:pt x="46556" y="2424261"/>
                  </a:lnTo>
                  <a:lnTo>
                    <a:pt x="15287" y="2424261"/>
                  </a:lnTo>
                  <a:lnTo>
                    <a:pt x="2231436" y="0"/>
                  </a:lnTo>
                  <a:close/>
                </a:path>
              </a:pathLst>
            </a:custGeom>
            <a:solidFill>
              <a:srgbClr val="1817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28700" y="829684"/>
            <a:ext cx="15260955" cy="8431530"/>
            <a:chOff x="1028700" y="829684"/>
            <a:chExt cx="15260955" cy="843153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5279" y="829684"/>
              <a:ext cx="8334374" cy="47127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700" y="4612576"/>
              <a:ext cx="8334374" cy="46481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459890" y="4863498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10" dirty="0">
                <a:latin typeface="Lucida Sans Unicode"/>
                <a:cs typeface="Lucida Sans Unicode"/>
              </a:rPr>
              <a:t>3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59445" y="8719221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10" dirty="0">
                <a:latin typeface="Lucida Sans Unicode"/>
                <a:cs typeface="Lucida Sans Unicode"/>
              </a:rPr>
              <a:t>4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29303"/>
            <a:ext cx="18288000" cy="9959975"/>
            <a:chOff x="0" y="329303"/>
            <a:chExt cx="18288000" cy="9959975"/>
          </a:xfrm>
        </p:grpSpPr>
        <p:sp>
          <p:nvSpPr>
            <p:cNvPr id="3" name="object 3"/>
            <p:cNvSpPr/>
            <p:nvPr/>
          </p:nvSpPr>
          <p:spPr>
            <a:xfrm>
              <a:off x="0" y="4764464"/>
              <a:ext cx="18288000" cy="5524500"/>
            </a:xfrm>
            <a:custGeom>
              <a:avLst/>
              <a:gdLst/>
              <a:ahLst/>
              <a:cxnLst/>
              <a:rect l="l" t="t" r="r" b="b"/>
              <a:pathLst>
                <a:path w="18288000" h="5524500">
                  <a:moveTo>
                    <a:pt x="18287998" y="5524499"/>
                  </a:moveTo>
                  <a:lnTo>
                    <a:pt x="0" y="552449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5524499"/>
                  </a:lnTo>
                  <a:close/>
                </a:path>
              </a:pathLst>
            </a:custGeom>
            <a:solidFill>
              <a:srgbClr val="1817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812" y="329303"/>
              <a:ext cx="9734548" cy="4924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0300" y="3838033"/>
              <a:ext cx="9534524" cy="55625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924203" y="4484457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10" dirty="0">
                <a:latin typeface="Lucida Sans Unicode"/>
                <a:cs typeface="Lucida Sans Unicode"/>
              </a:rPr>
              <a:t>5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80430" y="8719218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10" dirty="0">
                <a:latin typeface="Lucida Sans Unicode"/>
                <a:cs typeface="Lucida Sans Unicode"/>
              </a:rPr>
              <a:t>6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90228" y="502920"/>
            <a:ext cx="11306175" cy="9577705"/>
            <a:chOff x="3490228" y="502920"/>
            <a:chExt cx="11306175" cy="95777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0228" y="502920"/>
              <a:ext cx="11306174" cy="47910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0228" y="4793724"/>
              <a:ext cx="11306174" cy="528637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2617221"/>
            <a:ext cx="9687560" cy="652907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4640"/>
              </a:lnSpc>
              <a:spcBef>
                <a:spcPts val="360"/>
              </a:spcBef>
            </a:pPr>
            <a:r>
              <a:rPr sz="3950" spc="204" dirty="0">
                <a:solidFill>
                  <a:srgbClr val="181724"/>
                </a:solidFill>
                <a:latin typeface="Microsoft Sans Serif"/>
                <a:cs typeface="Microsoft Sans Serif"/>
              </a:rPr>
              <a:t>In </a:t>
            </a:r>
            <a:r>
              <a:rPr sz="3850" spc="9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39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ma</a:t>
            </a:r>
            <a:r>
              <a:rPr sz="3850" spc="13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hema</a:t>
            </a:r>
            <a:r>
              <a:rPr sz="3850" spc="13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ical </a:t>
            </a:r>
            <a:r>
              <a:rPr sz="3850" spc="14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heo</a:t>
            </a:r>
            <a:r>
              <a:rPr sz="3850" spc="145" dirty="0">
                <a:solidFill>
                  <a:srgbClr val="181724"/>
                </a:solidFill>
                <a:latin typeface="Trebuchet MS"/>
                <a:cs typeface="Trebuchet MS"/>
              </a:rPr>
              <a:t>ry </a:t>
            </a:r>
            <a:r>
              <a:rPr sz="3950" spc="240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39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di</a:t>
            </a:r>
            <a:r>
              <a:rPr sz="3850" spc="130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ec</a:t>
            </a:r>
            <a:r>
              <a:rPr sz="3850" spc="130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ed </a:t>
            </a:r>
            <a:r>
              <a:rPr sz="39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3850" spc="175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175" dirty="0">
                <a:solidFill>
                  <a:srgbClr val="181724"/>
                </a:solidFill>
                <a:latin typeface="Microsoft Sans Serif"/>
                <a:cs typeface="Microsoft Sans Serif"/>
              </a:rPr>
              <a:t>aph</a:t>
            </a:r>
            <a:r>
              <a:rPr sz="3850" spc="175" dirty="0">
                <a:solidFill>
                  <a:srgbClr val="181724"/>
                </a:solidFill>
                <a:latin typeface="Trebuchet MS"/>
                <a:cs typeface="Trebuchet MS"/>
              </a:rPr>
              <a:t>s</a:t>
            </a:r>
            <a:r>
              <a:rPr sz="3800" spc="175" dirty="0">
                <a:solidFill>
                  <a:srgbClr val="181724"/>
                </a:solidFill>
                <a:latin typeface="Microsoft Sans Serif"/>
                <a:cs typeface="Microsoft Sans Serif"/>
              </a:rPr>
              <a:t>, </a:t>
            </a:r>
            <a:r>
              <a:rPr sz="3950" spc="10" dirty="0">
                <a:solidFill>
                  <a:srgbClr val="181724"/>
                </a:solidFill>
                <a:latin typeface="Microsoft Sans Serif"/>
                <a:cs typeface="Microsoft Sans Serif"/>
              </a:rPr>
              <a:t>a </a:t>
            </a:r>
            <a:r>
              <a:rPr sz="39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3850" spc="130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aph </a:t>
            </a:r>
            <a:r>
              <a:rPr sz="3950" spc="27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3850" spc="270" dirty="0">
                <a:solidFill>
                  <a:srgbClr val="181724"/>
                </a:solidFill>
                <a:latin typeface="Trebuchet MS"/>
                <a:cs typeface="Trebuchet MS"/>
              </a:rPr>
              <a:t>s </a:t>
            </a:r>
            <a:r>
              <a:rPr sz="3850" spc="195" dirty="0">
                <a:solidFill>
                  <a:srgbClr val="181724"/>
                </a:solidFill>
                <a:latin typeface="Trebuchet MS"/>
                <a:cs typeface="Trebuchet MS"/>
              </a:rPr>
              <a:t>s</a:t>
            </a:r>
            <a:r>
              <a:rPr sz="3950" spc="195" dirty="0">
                <a:solidFill>
                  <a:srgbClr val="181724"/>
                </a:solidFill>
                <a:latin typeface="Microsoft Sans Serif"/>
                <a:cs typeface="Microsoft Sans Serif"/>
              </a:rPr>
              <a:t>aid </a:t>
            </a:r>
            <a:r>
              <a:rPr sz="3850" spc="9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o </a:t>
            </a:r>
            <a:r>
              <a:rPr sz="39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be </a:t>
            </a:r>
            <a:r>
              <a:rPr sz="3850" spc="180" dirty="0">
                <a:solidFill>
                  <a:srgbClr val="181724"/>
                </a:solidFill>
                <a:latin typeface="Trebuchet MS"/>
                <a:cs typeface="Trebuchet MS"/>
              </a:rPr>
              <a:t>str</a:t>
            </a:r>
            <a:r>
              <a:rPr sz="3950" spc="180" dirty="0">
                <a:solidFill>
                  <a:srgbClr val="181724"/>
                </a:solidFill>
                <a:latin typeface="Microsoft Sans Serif"/>
                <a:cs typeface="Microsoft Sans Serif"/>
              </a:rPr>
              <a:t>ongl</a:t>
            </a:r>
            <a:r>
              <a:rPr sz="3850" spc="180" dirty="0">
                <a:solidFill>
                  <a:srgbClr val="181724"/>
                </a:solidFill>
                <a:latin typeface="Trebuchet MS"/>
                <a:cs typeface="Trebuchet MS"/>
              </a:rPr>
              <a:t>y </a:t>
            </a:r>
            <a:r>
              <a:rPr sz="3850" spc="185" dirty="0">
                <a:solidFill>
                  <a:srgbClr val="181724"/>
                </a:solidFill>
                <a:latin typeface="Trebuchet MS"/>
                <a:cs typeface="Trebuchet MS"/>
              </a:rPr>
              <a:t> </a:t>
            </a:r>
            <a:r>
              <a:rPr sz="39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connec</a:t>
            </a:r>
            <a:r>
              <a:rPr sz="3850" spc="120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ed </a:t>
            </a:r>
            <a:r>
              <a:rPr sz="3950" spc="270" dirty="0">
                <a:solidFill>
                  <a:srgbClr val="181724"/>
                </a:solidFill>
                <a:latin typeface="Microsoft Sans Serif"/>
                <a:cs typeface="Microsoft Sans Serif"/>
              </a:rPr>
              <a:t>if </a:t>
            </a:r>
            <a:r>
              <a:rPr sz="39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850" spc="135" dirty="0">
                <a:solidFill>
                  <a:srgbClr val="181724"/>
                </a:solidFill>
                <a:latin typeface="Trebuchet MS"/>
                <a:cs typeface="Trebuchet MS"/>
              </a:rPr>
              <a:t>v</a:t>
            </a:r>
            <a:r>
              <a:rPr sz="39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850" spc="135" dirty="0">
                <a:solidFill>
                  <a:srgbClr val="181724"/>
                </a:solidFill>
                <a:latin typeface="Trebuchet MS"/>
                <a:cs typeface="Trebuchet MS"/>
              </a:rPr>
              <a:t>ry </a:t>
            </a:r>
            <a:r>
              <a:rPr sz="3850" spc="110" dirty="0">
                <a:solidFill>
                  <a:srgbClr val="181724"/>
                </a:solidFill>
                <a:latin typeface="Trebuchet MS"/>
                <a:cs typeface="Trebuchet MS"/>
              </a:rPr>
              <a:t>v</a:t>
            </a:r>
            <a:r>
              <a:rPr sz="39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850" spc="110" dirty="0">
                <a:solidFill>
                  <a:srgbClr val="181724"/>
                </a:solidFill>
                <a:latin typeface="Trebuchet MS"/>
                <a:cs typeface="Trebuchet MS"/>
              </a:rPr>
              <a:t>rt</a:t>
            </a:r>
            <a:r>
              <a:rPr sz="39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850" spc="110" dirty="0">
                <a:solidFill>
                  <a:srgbClr val="181724"/>
                </a:solidFill>
                <a:latin typeface="Trebuchet MS"/>
                <a:cs typeface="Trebuchet MS"/>
              </a:rPr>
              <a:t>x </a:t>
            </a:r>
            <a:r>
              <a:rPr sz="3950" spc="27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3850" spc="270" dirty="0">
                <a:solidFill>
                  <a:srgbClr val="181724"/>
                </a:solidFill>
                <a:latin typeface="Trebuchet MS"/>
                <a:cs typeface="Trebuchet MS"/>
              </a:rPr>
              <a:t>s </a:t>
            </a:r>
            <a:r>
              <a:rPr sz="3850" spc="125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eachable </a:t>
            </a:r>
            <a:r>
              <a:rPr sz="39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950" spc="250" dirty="0">
                <a:solidFill>
                  <a:srgbClr val="181724"/>
                </a:solidFill>
                <a:latin typeface="Microsoft Sans Serif"/>
                <a:cs typeface="Microsoft Sans Serif"/>
              </a:rPr>
              <a:t>f</a:t>
            </a:r>
            <a:r>
              <a:rPr sz="3850" spc="250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250" dirty="0">
                <a:solidFill>
                  <a:srgbClr val="181724"/>
                </a:solidFill>
                <a:latin typeface="Microsoft Sans Serif"/>
                <a:cs typeface="Microsoft Sans Serif"/>
              </a:rPr>
              <a:t>om </a:t>
            </a:r>
            <a:r>
              <a:rPr sz="39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850" spc="135" dirty="0">
                <a:solidFill>
                  <a:srgbClr val="181724"/>
                </a:solidFill>
                <a:latin typeface="Trebuchet MS"/>
                <a:cs typeface="Trebuchet MS"/>
              </a:rPr>
              <a:t>v</a:t>
            </a:r>
            <a:r>
              <a:rPr sz="39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850" spc="135" dirty="0">
                <a:solidFill>
                  <a:srgbClr val="181724"/>
                </a:solidFill>
                <a:latin typeface="Trebuchet MS"/>
                <a:cs typeface="Trebuchet MS"/>
              </a:rPr>
              <a:t>ry </a:t>
            </a:r>
            <a:r>
              <a:rPr sz="39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o</a:t>
            </a:r>
            <a:r>
              <a:rPr sz="3850" spc="12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he</a:t>
            </a:r>
            <a:r>
              <a:rPr sz="3850" spc="125" dirty="0">
                <a:solidFill>
                  <a:srgbClr val="181724"/>
                </a:solidFill>
                <a:latin typeface="Trebuchet MS"/>
                <a:cs typeface="Trebuchet MS"/>
              </a:rPr>
              <a:t>r </a:t>
            </a:r>
            <a:r>
              <a:rPr sz="3850" spc="135" dirty="0">
                <a:solidFill>
                  <a:srgbClr val="181724"/>
                </a:solidFill>
                <a:latin typeface="Trebuchet MS"/>
                <a:cs typeface="Trebuchet MS"/>
              </a:rPr>
              <a:t>v</a:t>
            </a:r>
            <a:r>
              <a:rPr sz="39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850" spc="135" dirty="0">
                <a:solidFill>
                  <a:srgbClr val="181724"/>
                </a:solidFill>
                <a:latin typeface="Trebuchet MS"/>
                <a:cs typeface="Trebuchet MS"/>
              </a:rPr>
              <a:t>rt</a:t>
            </a:r>
            <a:r>
              <a:rPr sz="39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850" spc="135" dirty="0">
                <a:solidFill>
                  <a:srgbClr val="181724"/>
                </a:solidFill>
                <a:latin typeface="Trebuchet MS"/>
                <a:cs typeface="Trebuchet MS"/>
              </a:rPr>
              <a:t>x</a:t>
            </a:r>
            <a:r>
              <a:rPr sz="38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. </a:t>
            </a:r>
            <a:r>
              <a:rPr sz="39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The </a:t>
            </a:r>
            <a:r>
              <a:rPr sz="3850" spc="180" dirty="0">
                <a:solidFill>
                  <a:srgbClr val="181724"/>
                </a:solidFill>
                <a:latin typeface="Trebuchet MS"/>
                <a:cs typeface="Trebuchet MS"/>
              </a:rPr>
              <a:t>str</a:t>
            </a:r>
            <a:r>
              <a:rPr sz="3950" spc="180" dirty="0">
                <a:solidFill>
                  <a:srgbClr val="181724"/>
                </a:solidFill>
                <a:latin typeface="Microsoft Sans Serif"/>
                <a:cs typeface="Microsoft Sans Serif"/>
              </a:rPr>
              <a:t>ongl</a:t>
            </a:r>
            <a:r>
              <a:rPr sz="3850" spc="180" dirty="0">
                <a:solidFill>
                  <a:srgbClr val="181724"/>
                </a:solidFill>
                <a:latin typeface="Trebuchet MS"/>
                <a:cs typeface="Trebuchet MS"/>
              </a:rPr>
              <a:t>y </a:t>
            </a:r>
            <a:r>
              <a:rPr sz="3850" spc="185" dirty="0">
                <a:solidFill>
                  <a:srgbClr val="181724"/>
                </a:solidFill>
                <a:latin typeface="Trebuchet MS"/>
                <a:cs typeface="Trebuchet MS"/>
              </a:rPr>
              <a:t> </a:t>
            </a:r>
            <a:r>
              <a:rPr sz="39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connec</a:t>
            </a:r>
            <a:r>
              <a:rPr sz="3850" spc="120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ed </a:t>
            </a:r>
            <a:r>
              <a:rPr sz="3950" spc="175" dirty="0">
                <a:solidFill>
                  <a:srgbClr val="181724"/>
                </a:solidFill>
                <a:latin typeface="Microsoft Sans Serif"/>
                <a:cs typeface="Microsoft Sans Serif"/>
              </a:rPr>
              <a:t>componen</a:t>
            </a:r>
            <a:r>
              <a:rPr sz="3850" spc="175" dirty="0">
                <a:solidFill>
                  <a:srgbClr val="181724"/>
                </a:solidFill>
                <a:latin typeface="Trebuchet MS"/>
                <a:cs typeface="Trebuchet MS"/>
              </a:rPr>
              <a:t>ts </a:t>
            </a:r>
            <a:r>
              <a:rPr sz="3950" spc="240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39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an </a:t>
            </a:r>
            <a:r>
              <a:rPr sz="395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3850" spc="145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bi</a:t>
            </a:r>
            <a:r>
              <a:rPr sz="3850" spc="145" dirty="0">
                <a:solidFill>
                  <a:srgbClr val="181724"/>
                </a:solidFill>
                <a:latin typeface="Trebuchet MS"/>
                <a:cs typeface="Trebuchet MS"/>
              </a:rPr>
              <a:t>tr</a:t>
            </a:r>
            <a:r>
              <a:rPr sz="395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3850" spc="145" dirty="0">
                <a:solidFill>
                  <a:srgbClr val="181724"/>
                </a:solidFill>
                <a:latin typeface="Trebuchet MS"/>
                <a:cs typeface="Trebuchet MS"/>
              </a:rPr>
              <a:t>ry </a:t>
            </a:r>
            <a:r>
              <a:rPr sz="3850" spc="150" dirty="0">
                <a:solidFill>
                  <a:srgbClr val="181724"/>
                </a:solidFill>
                <a:latin typeface="Trebuchet MS"/>
                <a:cs typeface="Trebuchet MS"/>
              </a:rPr>
              <a:t> </a:t>
            </a:r>
            <a:r>
              <a:rPr sz="39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di</a:t>
            </a:r>
            <a:r>
              <a:rPr sz="3850" spc="130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ec</a:t>
            </a:r>
            <a:r>
              <a:rPr sz="3850" spc="130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ed g</a:t>
            </a:r>
            <a:r>
              <a:rPr sz="3850" spc="130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aph </a:t>
            </a:r>
            <a:r>
              <a:rPr sz="3950" spc="250" dirty="0">
                <a:solidFill>
                  <a:srgbClr val="181724"/>
                </a:solidFill>
                <a:latin typeface="Microsoft Sans Serif"/>
                <a:cs typeface="Microsoft Sans Serif"/>
              </a:rPr>
              <a:t>fo</a:t>
            </a:r>
            <a:r>
              <a:rPr sz="3850" spc="250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250" dirty="0">
                <a:solidFill>
                  <a:srgbClr val="181724"/>
                </a:solidFill>
                <a:latin typeface="Microsoft Sans Serif"/>
                <a:cs typeface="Microsoft Sans Serif"/>
              </a:rPr>
              <a:t>m </a:t>
            </a:r>
            <a:r>
              <a:rPr sz="3950" spc="10" dirty="0">
                <a:solidFill>
                  <a:srgbClr val="181724"/>
                </a:solidFill>
                <a:latin typeface="Microsoft Sans Serif"/>
                <a:cs typeface="Microsoft Sans Serif"/>
              </a:rPr>
              <a:t>a </a:t>
            </a:r>
            <a:r>
              <a:rPr sz="39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pa</a:t>
            </a:r>
            <a:r>
              <a:rPr sz="3850" spc="140" dirty="0">
                <a:solidFill>
                  <a:srgbClr val="181724"/>
                </a:solidFill>
                <a:latin typeface="Trebuchet MS"/>
                <a:cs typeface="Trebuchet MS"/>
              </a:rPr>
              <a:t>rt</a:t>
            </a:r>
            <a:r>
              <a:rPr sz="39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3850" spc="140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ion</a:t>
            </a:r>
            <a:r>
              <a:rPr sz="3950" spc="140" dirty="0">
                <a:solidFill>
                  <a:srgbClr val="181724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39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in</a:t>
            </a:r>
            <a:r>
              <a:rPr sz="3850" spc="150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o </a:t>
            </a:r>
            <a:r>
              <a:rPr sz="395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850" spc="204" dirty="0">
                <a:solidFill>
                  <a:srgbClr val="181724"/>
                </a:solidFill>
                <a:latin typeface="Trebuchet MS"/>
                <a:cs typeface="Trebuchet MS"/>
              </a:rPr>
              <a:t>su</a:t>
            </a:r>
            <a:r>
              <a:rPr sz="3950" spc="204" dirty="0">
                <a:solidFill>
                  <a:srgbClr val="181724"/>
                </a:solidFill>
                <a:latin typeface="Microsoft Sans Serif"/>
                <a:cs typeface="Microsoft Sans Serif"/>
              </a:rPr>
              <a:t>bg</a:t>
            </a:r>
            <a:r>
              <a:rPr sz="3850" spc="204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204" dirty="0">
                <a:solidFill>
                  <a:srgbClr val="181724"/>
                </a:solidFill>
                <a:latin typeface="Microsoft Sans Serif"/>
                <a:cs typeface="Microsoft Sans Serif"/>
              </a:rPr>
              <a:t>aph</a:t>
            </a:r>
            <a:r>
              <a:rPr sz="3850" spc="204" dirty="0">
                <a:solidFill>
                  <a:srgbClr val="181724"/>
                </a:solidFill>
                <a:latin typeface="Trebuchet MS"/>
                <a:cs typeface="Trebuchet MS"/>
              </a:rPr>
              <a:t>s </a:t>
            </a:r>
            <a:r>
              <a:rPr sz="3850" spc="80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80" dirty="0">
                <a:solidFill>
                  <a:srgbClr val="181724"/>
                </a:solidFill>
                <a:latin typeface="Microsoft Sans Serif"/>
                <a:cs typeface="Microsoft Sans Serif"/>
              </a:rPr>
              <a:t>ha</a:t>
            </a:r>
            <a:r>
              <a:rPr sz="3850" spc="80" dirty="0">
                <a:solidFill>
                  <a:srgbClr val="181724"/>
                </a:solidFill>
                <a:latin typeface="Trebuchet MS"/>
                <a:cs typeface="Trebuchet MS"/>
              </a:rPr>
              <a:t>t </a:t>
            </a:r>
            <a:r>
              <a:rPr sz="39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3850" spc="75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e </a:t>
            </a:r>
            <a:r>
              <a:rPr sz="3850" spc="180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80" dirty="0">
                <a:solidFill>
                  <a:srgbClr val="181724"/>
                </a:solidFill>
                <a:latin typeface="Microsoft Sans Serif"/>
                <a:cs typeface="Microsoft Sans Serif"/>
              </a:rPr>
              <a:t>hem</a:t>
            </a:r>
            <a:r>
              <a:rPr sz="3850" spc="180" dirty="0">
                <a:solidFill>
                  <a:srgbClr val="181724"/>
                </a:solidFill>
                <a:latin typeface="Trebuchet MS"/>
                <a:cs typeface="Trebuchet MS"/>
              </a:rPr>
              <a:t>s</a:t>
            </a:r>
            <a:r>
              <a:rPr sz="3950" spc="180" dirty="0">
                <a:solidFill>
                  <a:srgbClr val="181724"/>
                </a:solidFill>
                <a:latin typeface="Microsoft Sans Serif"/>
                <a:cs typeface="Microsoft Sans Serif"/>
              </a:rPr>
              <a:t>el</a:t>
            </a:r>
            <a:r>
              <a:rPr sz="3850" spc="180" dirty="0">
                <a:solidFill>
                  <a:srgbClr val="181724"/>
                </a:solidFill>
                <a:latin typeface="Trebuchet MS"/>
                <a:cs typeface="Trebuchet MS"/>
              </a:rPr>
              <a:t>v</a:t>
            </a:r>
            <a:r>
              <a:rPr sz="3950" spc="18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850" spc="180" dirty="0">
                <a:solidFill>
                  <a:srgbClr val="181724"/>
                </a:solidFill>
                <a:latin typeface="Trebuchet MS"/>
                <a:cs typeface="Trebuchet MS"/>
              </a:rPr>
              <a:t>s str</a:t>
            </a:r>
            <a:r>
              <a:rPr sz="3950" spc="180" dirty="0">
                <a:solidFill>
                  <a:srgbClr val="181724"/>
                </a:solidFill>
                <a:latin typeface="Microsoft Sans Serif"/>
                <a:cs typeface="Microsoft Sans Serif"/>
              </a:rPr>
              <a:t>ongl</a:t>
            </a:r>
            <a:r>
              <a:rPr sz="3850" spc="180" dirty="0">
                <a:solidFill>
                  <a:srgbClr val="181724"/>
                </a:solidFill>
                <a:latin typeface="Trebuchet MS"/>
                <a:cs typeface="Trebuchet MS"/>
              </a:rPr>
              <a:t>y </a:t>
            </a:r>
            <a:r>
              <a:rPr sz="3850" spc="-1145" dirty="0">
                <a:solidFill>
                  <a:srgbClr val="181724"/>
                </a:solidFill>
                <a:latin typeface="Trebuchet MS"/>
                <a:cs typeface="Trebuchet MS"/>
              </a:rPr>
              <a:t> </a:t>
            </a:r>
            <a:r>
              <a:rPr sz="39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connec</a:t>
            </a:r>
            <a:r>
              <a:rPr sz="3850" spc="140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ed</a:t>
            </a:r>
            <a:r>
              <a:rPr sz="38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. </a:t>
            </a:r>
            <a:r>
              <a:rPr sz="39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3850" spc="114" dirty="0">
                <a:solidFill>
                  <a:srgbClr val="181724"/>
                </a:solidFill>
                <a:latin typeface="Trebuchet MS"/>
                <a:cs typeface="Trebuchet MS"/>
              </a:rPr>
              <a:t>t </a:t>
            </a:r>
            <a:r>
              <a:rPr sz="3950" spc="27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3850" spc="270" dirty="0">
                <a:solidFill>
                  <a:srgbClr val="181724"/>
                </a:solidFill>
                <a:latin typeface="Trebuchet MS"/>
                <a:cs typeface="Trebuchet MS"/>
              </a:rPr>
              <a:t>s </a:t>
            </a:r>
            <a:r>
              <a:rPr sz="3950" spc="225" dirty="0">
                <a:solidFill>
                  <a:srgbClr val="181724"/>
                </a:solidFill>
                <a:latin typeface="Microsoft Sans Serif"/>
                <a:cs typeface="Microsoft Sans Serif"/>
              </a:rPr>
              <a:t>po</a:t>
            </a:r>
            <a:r>
              <a:rPr sz="3850" spc="225" dirty="0">
                <a:solidFill>
                  <a:srgbClr val="181724"/>
                </a:solidFill>
                <a:latin typeface="Trebuchet MS"/>
                <a:cs typeface="Trebuchet MS"/>
              </a:rPr>
              <a:t>ss</a:t>
            </a:r>
            <a:r>
              <a:rPr sz="3950" spc="225" dirty="0">
                <a:solidFill>
                  <a:srgbClr val="181724"/>
                </a:solidFill>
                <a:latin typeface="Microsoft Sans Serif"/>
                <a:cs typeface="Microsoft Sans Serif"/>
              </a:rPr>
              <a:t>ible </a:t>
            </a:r>
            <a:r>
              <a:rPr sz="3850" spc="9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o </a:t>
            </a:r>
            <a:r>
              <a:rPr sz="3850" spc="10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850" spc="105" dirty="0">
                <a:solidFill>
                  <a:srgbClr val="181724"/>
                </a:solidFill>
                <a:latin typeface="Trebuchet MS"/>
                <a:cs typeface="Trebuchet MS"/>
              </a:rPr>
              <a:t>st </a:t>
            </a:r>
            <a:r>
              <a:rPr sz="3850" spc="9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395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850" spc="150" dirty="0">
                <a:solidFill>
                  <a:srgbClr val="181724"/>
                </a:solidFill>
                <a:latin typeface="Trebuchet MS"/>
                <a:cs typeface="Trebuchet MS"/>
              </a:rPr>
              <a:t>str</a:t>
            </a:r>
            <a:r>
              <a:rPr sz="39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ong</a:t>
            </a:r>
            <a:r>
              <a:rPr sz="3950" spc="-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connec</a:t>
            </a:r>
            <a:r>
              <a:rPr sz="3850" spc="14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3850" spc="145" dirty="0">
                <a:solidFill>
                  <a:srgbClr val="181724"/>
                </a:solidFill>
                <a:latin typeface="Trebuchet MS"/>
                <a:cs typeface="Trebuchet MS"/>
              </a:rPr>
              <a:t>v</a:t>
            </a:r>
            <a:r>
              <a:rPr sz="395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3850" spc="145" dirty="0">
                <a:solidFill>
                  <a:srgbClr val="181724"/>
                </a:solidFill>
                <a:latin typeface="Trebuchet MS"/>
                <a:cs typeface="Trebuchet MS"/>
              </a:rPr>
              <a:t>ty</a:t>
            </a:r>
            <a:r>
              <a:rPr sz="3850" spc="-145" dirty="0">
                <a:solidFill>
                  <a:srgbClr val="181724"/>
                </a:solidFill>
                <a:latin typeface="Trebuchet MS"/>
                <a:cs typeface="Trebuchet MS"/>
              </a:rPr>
              <a:t> </a:t>
            </a:r>
            <a:r>
              <a:rPr sz="3950" spc="240" dirty="0">
                <a:solidFill>
                  <a:srgbClr val="181724"/>
                </a:solidFill>
                <a:latin typeface="Microsoft Sans Serif"/>
                <a:cs typeface="Microsoft Sans Serif"/>
              </a:rPr>
              <a:t>of</a:t>
            </a:r>
            <a:r>
              <a:rPr sz="3950" spc="-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950" spc="10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3950" spc="-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3850" spc="150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aph</a:t>
            </a:r>
            <a:r>
              <a:rPr sz="380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,</a:t>
            </a:r>
            <a:r>
              <a:rPr sz="3800" spc="1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o</a:t>
            </a:r>
            <a:r>
              <a:rPr sz="3850" spc="170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850" spc="-145" dirty="0">
                <a:solidFill>
                  <a:srgbClr val="181724"/>
                </a:solidFill>
                <a:latin typeface="Trebuchet MS"/>
                <a:cs typeface="Trebuchet MS"/>
              </a:rPr>
              <a:t> </a:t>
            </a:r>
            <a:r>
              <a:rPr sz="3850" spc="9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o</a:t>
            </a:r>
            <a:r>
              <a:rPr sz="3950" spc="-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950" spc="245" dirty="0">
                <a:solidFill>
                  <a:srgbClr val="181724"/>
                </a:solidFill>
                <a:latin typeface="Microsoft Sans Serif"/>
                <a:cs typeface="Microsoft Sans Serif"/>
              </a:rPr>
              <a:t>find </a:t>
            </a:r>
            <a:r>
              <a:rPr sz="3950" spc="-10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3850" spc="190" dirty="0">
                <a:solidFill>
                  <a:srgbClr val="181724"/>
                </a:solidFill>
                <a:latin typeface="Trebuchet MS"/>
                <a:cs typeface="Trebuchet MS"/>
              </a:rPr>
              <a:t>ts </a:t>
            </a:r>
            <a:r>
              <a:rPr sz="3850" spc="180" dirty="0">
                <a:solidFill>
                  <a:srgbClr val="181724"/>
                </a:solidFill>
                <a:latin typeface="Trebuchet MS"/>
                <a:cs typeface="Trebuchet MS"/>
              </a:rPr>
              <a:t>str</a:t>
            </a:r>
            <a:r>
              <a:rPr sz="3950" spc="180" dirty="0">
                <a:solidFill>
                  <a:srgbClr val="181724"/>
                </a:solidFill>
                <a:latin typeface="Microsoft Sans Serif"/>
                <a:cs typeface="Microsoft Sans Serif"/>
              </a:rPr>
              <a:t>ongl</a:t>
            </a:r>
            <a:r>
              <a:rPr sz="3850" spc="180" dirty="0">
                <a:solidFill>
                  <a:srgbClr val="181724"/>
                </a:solidFill>
                <a:latin typeface="Trebuchet MS"/>
                <a:cs typeface="Trebuchet MS"/>
              </a:rPr>
              <a:t>y </a:t>
            </a:r>
            <a:r>
              <a:rPr sz="39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connec</a:t>
            </a:r>
            <a:r>
              <a:rPr sz="3850" spc="120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ed </a:t>
            </a:r>
            <a:r>
              <a:rPr sz="395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componen</a:t>
            </a:r>
            <a:r>
              <a:rPr sz="3850" spc="185" dirty="0">
                <a:solidFill>
                  <a:srgbClr val="181724"/>
                </a:solidFill>
                <a:latin typeface="Trebuchet MS"/>
                <a:cs typeface="Trebuchet MS"/>
              </a:rPr>
              <a:t>ts</a:t>
            </a:r>
            <a:r>
              <a:rPr sz="380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, </a:t>
            </a:r>
            <a:r>
              <a:rPr sz="3950" spc="210" dirty="0">
                <a:solidFill>
                  <a:srgbClr val="181724"/>
                </a:solidFill>
                <a:latin typeface="Microsoft Sans Serif"/>
                <a:cs typeface="Microsoft Sans Serif"/>
              </a:rPr>
              <a:t>in </a:t>
            </a:r>
            <a:r>
              <a:rPr sz="3950" spc="21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95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linea</a:t>
            </a:r>
            <a:r>
              <a:rPr sz="3850" spc="155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850" spc="-145" dirty="0">
                <a:solidFill>
                  <a:srgbClr val="181724"/>
                </a:solidFill>
                <a:latin typeface="Trebuchet MS"/>
                <a:cs typeface="Trebuchet MS"/>
              </a:rPr>
              <a:t> </a:t>
            </a:r>
            <a:r>
              <a:rPr sz="3850" spc="150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ime</a:t>
            </a:r>
            <a:r>
              <a:rPr sz="3950" spc="-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80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(</a:t>
            </a:r>
            <a:r>
              <a:rPr sz="3850" spc="4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ha</a:t>
            </a:r>
            <a:r>
              <a:rPr sz="3850" spc="4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850" spc="-140" dirty="0">
                <a:solidFill>
                  <a:srgbClr val="181724"/>
                </a:solidFill>
                <a:latin typeface="Trebuchet MS"/>
                <a:cs typeface="Trebuchet MS"/>
              </a:rPr>
              <a:t> </a:t>
            </a:r>
            <a:r>
              <a:rPr sz="3950" spc="26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3850" spc="265" dirty="0">
                <a:solidFill>
                  <a:srgbClr val="181724"/>
                </a:solidFill>
                <a:latin typeface="Trebuchet MS"/>
                <a:cs typeface="Trebuchet MS"/>
              </a:rPr>
              <a:t>s</a:t>
            </a:r>
            <a:r>
              <a:rPr sz="3800" spc="265" dirty="0">
                <a:solidFill>
                  <a:srgbClr val="181724"/>
                </a:solidFill>
                <a:latin typeface="Microsoft Sans Serif"/>
                <a:cs typeface="Microsoft Sans Serif"/>
              </a:rPr>
              <a:t>,</a:t>
            </a:r>
            <a:r>
              <a:rPr sz="3800" spc="1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4250" spc="35" dirty="0">
                <a:solidFill>
                  <a:srgbClr val="181724"/>
                </a:solidFill>
                <a:latin typeface="Lucida Sans Unicode"/>
                <a:cs typeface="Lucida Sans Unicode"/>
              </a:rPr>
              <a:t>Θ</a:t>
            </a:r>
            <a:r>
              <a:rPr sz="38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(</a:t>
            </a:r>
            <a:r>
              <a:rPr sz="39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3950" spc="-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800" spc="385" dirty="0">
                <a:solidFill>
                  <a:srgbClr val="181724"/>
                </a:solidFill>
                <a:latin typeface="Microsoft Sans Serif"/>
                <a:cs typeface="Microsoft Sans Serif"/>
              </a:rPr>
              <a:t>+</a:t>
            </a:r>
            <a:r>
              <a:rPr sz="3800" spc="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950" spc="2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800" spc="20" dirty="0">
                <a:solidFill>
                  <a:srgbClr val="181724"/>
                </a:solidFill>
                <a:latin typeface="Microsoft Sans Serif"/>
                <a:cs typeface="Microsoft Sans Serif"/>
              </a:rPr>
              <a:t>)).</a:t>
            </a:r>
            <a:endParaRPr sz="38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99122" y="4624639"/>
            <a:ext cx="3834129" cy="4622800"/>
          </a:xfrm>
          <a:custGeom>
            <a:avLst/>
            <a:gdLst/>
            <a:ahLst/>
            <a:cxnLst/>
            <a:rect l="l" t="t" r="r" b="b"/>
            <a:pathLst>
              <a:path w="3834130" h="4622800">
                <a:moveTo>
                  <a:pt x="3826075" y="4622800"/>
                </a:moveTo>
                <a:lnTo>
                  <a:pt x="7623" y="4622800"/>
                </a:lnTo>
                <a:lnTo>
                  <a:pt x="0" y="4610100"/>
                </a:lnTo>
                <a:lnTo>
                  <a:pt x="0" y="0"/>
                </a:lnTo>
                <a:lnTo>
                  <a:pt x="3833699" y="0"/>
                </a:lnTo>
                <a:lnTo>
                  <a:pt x="3833699" y="25400"/>
                </a:lnTo>
                <a:lnTo>
                  <a:pt x="32673" y="25400"/>
                </a:lnTo>
                <a:lnTo>
                  <a:pt x="32673" y="635000"/>
                </a:lnTo>
                <a:lnTo>
                  <a:pt x="111356" y="635000"/>
                </a:lnTo>
                <a:lnTo>
                  <a:pt x="85686" y="647700"/>
                </a:lnTo>
                <a:lnTo>
                  <a:pt x="32673" y="673100"/>
                </a:lnTo>
                <a:lnTo>
                  <a:pt x="31584" y="1460500"/>
                </a:lnTo>
                <a:lnTo>
                  <a:pt x="110948" y="1460500"/>
                </a:lnTo>
                <a:lnTo>
                  <a:pt x="85413" y="1473200"/>
                </a:lnTo>
                <a:lnTo>
                  <a:pt x="32673" y="1498600"/>
                </a:lnTo>
                <a:lnTo>
                  <a:pt x="32673" y="2273300"/>
                </a:lnTo>
                <a:lnTo>
                  <a:pt x="135943" y="2273300"/>
                </a:lnTo>
                <a:lnTo>
                  <a:pt x="85142" y="2286000"/>
                </a:lnTo>
                <a:lnTo>
                  <a:pt x="32673" y="2311400"/>
                </a:lnTo>
                <a:lnTo>
                  <a:pt x="32673" y="3098800"/>
                </a:lnTo>
                <a:lnTo>
                  <a:pt x="109045" y="3098800"/>
                </a:lnTo>
                <a:lnTo>
                  <a:pt x="83780" y="3111500"/>
                </a:lnTo>
                <a:lnTo>
                  <a:pt x="31584" y="3136900"/>
                </a:lnTo>
                <a:lnTo>
                  <a:pt x="31584" y="3924300"/>
                </a:lnTo>
                <a:lnTo>
                  <a:pt x="111762" y="3924300"/>
                </a:lnTo>
                <a:lnTo>
                  <a:pt x="85957" y="3937000"/>
                </a:lnTo>
                <a:lnTo>
                  <a:pt x="32673" y="3962400"/>
                </a:lnTo>
                <a:lnTo>
                  <a:pt x="32673" y="4584700"/>
                </a:lnTo>
                <a:lnTo>
                  <a:pt x="3833699" y="4584700"/>
                </a:lnTo>
                <a:lnTo>
                  <a:pt x="3833699" y="4610100"/>
                </a:lnTo>
                <a:lnTo>
                  <a:pt x="3826075" y="4622800"/>
                </a:lnTo>
                <a:close/>
              </a:path>
              <a:path w="3834130" h="4622800">
                <a:moveTo>
                  <a:pt x="3655934" y="723900"/>
                </a:moveTo>
                <a:lnTo>
                  <a:pt x="3483787" y="723900"/>
                </a:lnTo>
                <a:lnTo>
                  <a:pt x="3532675" y="711200"/>
                </a:lnTo>
                <a:lnTo>
                  <a:pt x="3582973" y="711200"/>
                </a:lnTo>
                <a:lnTo>
                  <a:pt x="3688351" y="685800"/>
                </a:lnTo>
                <a:lnTo>
                  <a:pt x="3743707" y="660400"/>
                </a:lnTo>
                <a:lnTo>
                  <a:pt x="3801025" y="635000"/>
                </a:lnTo>
                <a:lnTo>
                  <a:pt x="3801025" y="25400"/>
                </a:lnTo>
                <a:lnTo>
                  <a:pt x="3833699" y="25400"/>
                </a:lnTo>
                <a:lnTo>
                  <a:pt x="3833699" y="673100"/>
                </a:lnTo>
                <a:lnTo>
                  <a:pt x="3799936" y="673100"/>
                </a:lnTo>
                <a:lnTo>
                  <a:pt x="3750653" y="685800"/>
                </a:lnTo>
                <a:lnTo>
                  <a:pt x="3702665" y="711200"/>
                </a:lnTo>
                <a:lnTo>
                  <a:pt x="3655934" y="723900"/>
                </a:lnTo>
                <a:close/>
              </a:path>
              <a:path w="3834130" h="4622800">
                <a:moveTo>
                  <a:pt x="1614612" y="571500"/>
                </a:moveTo>
                <a:lnTo>
                  <a:pt x="1479792" y="571500"/>
                </a:lnTo>
                <a:lnTo>
                  <a:pt x="1525479" y="558800"/>
                </a:lnTo>
                <a:lnTo>
                  <a:pt x="1570371" y="558800"/>
                </a:lnTo>
                <a:lnTo>
                  <a:pt x="1614612" y="571500"/>
                </a:lnTo>
                <a:close/>
              </a:path>
              <a:path w="3834130" h="4622800">
                <a:moveTo>
                  <a:pt x="2434181" y="723900"/>
                </a:moveTo>
                <a:lnTo>
                  <a:pt x="2217468" y="723900"/>
                </a:lnTo>
                <a:lnTo>
                  <a:pt x="2264231" y="711200"/>
                </a:lnTo>
                <a:lnTo>
                  <a:pt x="2312244" y="711200"/>
                </a:lnTo>
                <a:lnTo>
                  <a:pt x="2361624" y="698500"/>
                </a:lnTo>
                <a:lnTo>
                  <a:pt x="2464951" y="673100"/>
                </a:lnTo>
                <a:lnTo>
                  <a:pt x="2519132" y="647700"/>
                </a:lnTo>
                <a:lnTo>
                  <a:pt x="2571377" y="622300"/>
                </a:lnTo>
                <a:lnTo>
                  <a:pt x="2622150" y="596900"/>
                </a:lnTo>
                <a:lnTo>
                  <a:pt x="2767151" y="558800"/>
                </a:lnTo>
                <a:lnTo>
                  <a:pt x="2813551" y="558800"/>
                </a:lnTo>
                <a:lnTo>
                  <a:pt x="2859238" y="571500"/>
                </a:lnTo>
                <a:lnTo>
                  <a:pt x="2904362" y="571500"/>
                </a:lnTo>
                <a:lnTo>
                  <a:pt x="2993531" y="596900"/>
                </a:lnTo>
                <a:lnTo>
                  <a:pt x="2733673" y="596900"/>
                </a:lnTo>
                <a:lnTo>
                  <a:pt x="2631225" y="622300"/>
                </a:lnTo>
                <a:lnTo>
                  <a:pt x="2577945" y="647700"/>
                </a:lnTo>
                <a:lnTo>
                  <a:pt x="2566526" y="660400"/>
                </a:lnTo>
                <a:lnTo>
                  <a:pt x="2555209" y="660400"/>
                </a:lnTo>
                <a:lnTo>
                  <a:pt x="2544097" y="673100"/>
                </a:lnTo>
                <a:lnTo>
                  <a:pt x="2530023" y="673100"/>
                </a:lnTo>
                <a:lnTo>
                  <a:pt x="2482873" y="698500"/>
                </a:lnTo>
                <a:lnTo>
                  <a:pt x="2434181" y="723900"/>
                </a:lnTo>
                <a:close/>
              </a:path>
              <a:path w="3834130" h="4622800">
                <a:moveTo>
                  <a:pt x="111356" y="635000"/>
                </a:moveTo>
                <a:lnTo>
                  <a:pt x="32673" y="635000"/>
                </a:lnTo>
                <a:lnTo>
                  <a:pt x="86982" y="609600"/>
                </a:lnTo>
                <a:lnTo>
                  <a:pt x="139498" y="584200"/>
                </a:lnTo>
                <a:lnTo>
                  <a:pt x="190425" y="571500"/>
                </a:lnTo>
                <a:lnTo>
                  <a:pt x="382337" y="571500"/>
                </a:lnTo>
                <a:lnTo>
                  <a:pt x="474073" y="596900"/>
                </a:lnTo>
                <a:lnTo>
                  <a:pt x="235451" y="596900"/>
                </a:lnTo>
                <a:lnTo>
                  <a:pt x="137027" y="622300"/>
                </a:lnTo>
                <a:lnTo>
                  <a:pt x="111356" y="635000"/>
                </a:lnTo>
                <a:close/>
              </a:path>
              <a:path w="3834130" h="4622800">
                <a:moveTo>
                  <a:pt x="1180055" y="723900"/>
                </a:moveTo>
                <a:lnTo>
                  <a:pt x="1030589" y="723900"/>
                </a:lnTo>
                <a:lnTo>
                  <a:pt x="1078352" y="711200"/>
                </a:lnTo>
                <a:lnTo>
                  <a:pt x="1178680" y="685800"/>
                </a:lnTo>
                <a:lnTo>
                  <a:pt x="1231496" y="660400"/>
                </a:lnTo>
                <a:lnTo>
                  <a:pt x="1286249" y="635000"/>
                </a:lnTo>
                <a:lnTo>
                  <a:pt x="1336540" y="609600"/>
                </a:lnTo>
                <a:lnTo>
                  <a:pt x="1385466" y="584200"/>
                </a:lnTo>
                <a:lnTo>
                  <a:pt x="1433169" y="571500"/>
                </a:lnTo>
                <a:lnTo>
                  <a:pt x="1658344" y="571500"/>
                </a:lnTo>
                <a:lnTo>
                  <a:pt x="1744821" y="596900"/>
                </a:lnTo>
                <a:lnTo>
                  <a:pt x="1471195" y="596900"/>
                </a:lnTo>
                <a:lnTo>
                  <a:pt x="1377343" y="622300"/>
                </a:lnTo>
                <a:lnTo>
                  <a:pt x="1328665" y="647700"/>
                </a:lnTo>
                <a:lnTo>
                  <a:pt x="1278625" y="673100"/>
                </a:lnTo>
                <a:lnTo>
                  <a:pt x="1277536" y="673100"/>
                </a:lnTo>
                <a:lnTo>
                  <a:pt x="1227977" y="698500"/>
                </a:lnTo>
                <a:lnTo>
                  <a:pt x="1180055" y="723900"/>
                </a:lnTo>
                <a:close/>
              </a:path>
              <a:path w="3834130" h="4622800">
                <a:moveTo>
                  <a:pt x="1002850" y="762000"/>
                </a:moveTo>
                <a:lnTo>
                  <a:pt x="906169" y="762000"/>
                </a:lnTo>
                <a:lnTo>
                  <a:pt x="852380" y="749300"/>
                </a:lnTo>
                <a:lnTo>
                  <a:pt x="649226" y="698500"/>
                </a:lnTo>
                <a:lnTo>
                  <a:pt x="600104" y="673100"/>
                </a:lnTo>
                <a:lnTo>
                  <a:pt x="510272" y="647700"/>
                </a:lnTo>
                <a:lnTo>
                  <a:pt x="465496" y="622300"/>
                </a:lnTo>
                <a:lnTo>
                  <a:pt x="420561" y="622300"/>
                </a:lnTo>
                <a:lnTo>
                  <a:pt x="329458" y="596900"/>
                </a:lnTo>
                <a:lnTo>
                  <a:pt x="474073" y="596900"/>
                </a:lnTo>
                <a:lnTo>
                  <a:pt x="565173" y="622300"/>
                </a:lnTo>
                <a:lnTo>
                  <a:pt x="610995" y="647700"/>
                </a:lnTo>
                <a:lnTo>
                  <a:pt x="769694" y="698500"/>
                </a:lnTo>
                <a:lnTo>
                  <a:pt x="852606" y="723900"/>
                </a:lnTo>
                <a:lnTo>
                  <a:pt x="1180055" y="723900"/>
                </a:lnTo>
                <a:lnTo>
                  <a:pt x="1088747" y="749300"/>
                </a:lnTo>
                <a:lnTo>
                  <a:pt x="1045170" y="749300"/>
                </a:lnTo>
                <a:lnTo>
                  <a:pt x="1002850" y="762000"/>
                </a:lnTo>
                <a:close/>
              </a:path>
              <a:path w="3834130" h="4622800">
                <a:moveTo>
                  <a:pt x="2384217" y="736600"/>
                </a:moveTo>
                <a:lnTo>
                  <a:pt x="2066849" y="736600"/>
                </a:lnTo>
                <a:lnTo>
                  <a:pt x="2015146" y="723900"/>
                </a:lnTo>
                <a:lnTo>
                  <a:pt x="1964339" y="698500"/>
                </a:lnTo>
                <a:lnTo>
                  <a:pt x="1864571" y="673100"/>
                </a:lnTo>
                <a:lnTo>
                  <a:pt x="1821259" y="660400"/>
                </a:lnTo>
                <a:lnTo>
                  <a:pt x="1778188" y="635000"/>
                </a:lnTo>
                <a:lnTo>
                  <a:pt x="1735213" y="622300"/>
                </a:lnTo>
                <a:lnTo>
                  <a:pt x="1692186" y="622300"/>
                </a:lnTo>
                <a:lnTo>
                  <a:pt x="1605399" y="596900"/>
                </a:lnTo>
                <a:lnTo>
                  <a:pt x="1744821" y="596900"/>
                </a:lnTo>
                <a:lnTo>
                  <a:pt x="1874374" y="635000"/>
                </a:lnTo>
                <a:lnTo>
                  <a:pt x="1915335" y="647700"/>
                </a:lnTo>
                <a:lnTo>
                  <a:pt x="1956613" y="673100"/>
                </a:lnTo>
                <a:lnTo>
                  <a:pt x="2040587" y="698500"/>
                </a:lnTo>
                <a:lnTo>
                  <a:pt x="2083515" y="698500"/>
                </a:lnTo>
                <a:lnTo>
                  <a:pt x="2127227" y="711200"/>
                </a:lnTo>
                <a:lnTo>
                  <a:pt x="2171839" y="711200"/>
                </a:lnTo>
                <a:lnTo>
                  <a:pt x="2217468" y="723900"/>
                </a:lnTo>
                <a:lnTo>
                  <a:pt x="2434181" y="723900"/>
                </a:lnTo>
                <a:lnTo>
                  <a:pt x="2384217" y="736600"/>
                </a:lnTo>
                <a:close/>
              </a:path>
              <a:path w="3834130" h="4622800">
                <a:moveTo>
                  <a:pt x="3566093" y="749300"/>
                </a:moveTo>
                <a:lnTo>
                  <a:pt x="3425178" y="749300"/>
                </a:lnTo>
                <a:lnTo>
                  <a:pt x="3371055" y="736600"/>
                </a:lnTo>
                <a:lnTo>
                  <a:pt x="3318247" y="736600"/>
                </a:lnTo>
                <a:lnTo>
                  <a:pt x="3266544" y="723900"/>
                </a:lnTo>
                <a:lnTo>
                  <a:pt x="3215737" y="698500"/>
                </a:lnTo>
                <a:lnTo>
                  <a:pt x="3165615" y="685800"/>
                </a:lnTo>
                <a:lnTo>
                  <a:pt x="3068629" y="647700"/>
                </a:lnTo>
                <a:lnTo>
                  <a:pt x="2879857" y="596900"/>
                </a:lnTo>
                <a:lnTo>
                  <a:pt x="2993531" y="596900"/>
                </a:lnTo>
                <a:lnTo>
                  <a:pt x="3126861" y="635000"/>
                </a:lnTo>
                <a:lnTo>
                  <a:pt x="3169443" y="660400"/>
                </a:lnTo>
                <a:lnTo>
                  <a:pt x="3299570" y="698500"/>
                </a:lnTo>
                <a:lnTo>
                  <a:pt x="3344200" y="698500"/>
                </a:lnTo>
                <a:lnTo>
                  <a:pt x="3389687" y="711200"/>
                </a:lnTo>
                <a:lnTo>
                  <a:pt x="3436170" y="711200"/>
                </a:lnTo>
                <a:lnTo>
                  <a:pt x="3483787" y="723900"/>
                </a:lnTo>
                <a:lnTo>
                  <a:pt x="3655934" y="723900"/>
                </a:lnTo>
                <a:lnTo>
                  <a:pt x="3566093" y="749300"/>
                </a:lnTo>
                <a:close/>
              </a:path>
              <a:path w="3834130" h="4622800">
                <a:moveTo>
                  <a:pt x="3701255" y="1536700"/>
                </a:moveTo>
                <a:lnTo>
                  <a:pt x="3547139" y="1536700"/>
                </a:lnTo>
                <a:lnTo>
                  <a:pt x="3594701" y="1524000"/>
                </a:lnTo>
                <a:lnTo>
                  <a:pt x="3694101" y="1498600"/>
                </a:lnTo>
                <a:lnTo>
                  <a:pt x="3746159" y="1473200"/>
                </a:lnTo>
                <a:lnTo>
                  <a:pt x="3799936" y="1447800"/>
                </a:lnTo>
                <a:lnTo>
                  <a:pt x="3799936" y="673100"/>
                </a:lnTo>
                <a:lnTo>
                  <a:pt x="3833699" y="673100"/>
                </a:lnTo>
                <a:lnTo>
                  <a:pt x="3833699" y="1485900"/>
                </a:lnTo>
                <a:lnTo>
                  <a:pt x="3799936" y="1485900"/>
                </a:lnTo>
                <a:lnTo>
                  <a:pt x="3749843" y="1511300"/>
                </a:lnTo>
                <a:lnTo>
                  <a:pt x="3701255" y="1536700"/>
                </a:lnTo>
                <a:close/>
              </a:path>
              <a:path w="3834130" h="4622800">
                <a:moveTo>
                  <a:pt x="2281568" y="749300"/>
                </a:moveTo>
                <a:lnTo>
                  <a:pt x="2173780" y="749300"/>
                </a:lnTo>
                <a:lnTo>
                  <a:pt x="2119657" y="736600"/>
                </a:lnTo>
                <a:lnTo>
                  <a:pt x="2333256" y="736600"/>
                </a:lnTo>
                <a:lnTo>
                  <a:pt x="2281568" y="749300"/>
                </a:lnTo>
                <a:close/>
              </a:path>
              <a:path w="3834130" h="4622800">
                <a:moveTo>
                  <a:pt x="110948" y="1460500"/>
                </a:moveTo>
                <a:lnTo>
                  <a:pt x="31584" y="1460500"/>
                </a:lnTo>
                <a:lnTo>
                  <a:pt x="85641" y="1435100"/>
                </a:lnTo>
                <a:lnTo>
                  <a:pt x="137944" y="1409700"/>
                </a:lnTo>
                <a:lnTo>
                  <a:pt x="238073" y="1384300"/>
                </a:lnTo>
                <a:lnTo>
                  <a:pt x="333542" y="1384300"/>
                </a:lnTo>
                <a:lnTo>
                  <a:pt x="471452" y="1422400"/>
                </a:lnTo>
                <a:lnTo>
                  <a:pt x="234362" y="1422400"/>
                </a:lnTo>
                <a:lnTo>
                  <a:pt x="136482" y="1447800"/>
                </a:lnTo>
                <a:lnTo>
                  <a:pt x="110948" y="1460500"/>
                </a:lnTo>
                <a:close/>
              </a:path>
              <a:path w="3834130" h="4622800">
                <a:moveTo>
                  <a:pt x="1176788" y="1549400"/>
                </a:moveTo>
                <a:lnTo>
                  <a:pt x="1027321" y="1549400"/>
                </a:lnTo>
                <a:lnTo>
                  <a:pt x="1075084" y="1536700"/>
                </a:lnTo>
                <a:lnTo>
                  <a:pt x="1175412" y="1511300"/>
                </a:lnTo>
                <a:lnTo>
                  <a:pt x="1228229" y="1485900"/>
                </a:lnTo>
                <a:lnTo>
                  <a:pt x="1282982" y="1460500"/>
                </a:lnTo>
                <a:lnTo>
                  <a:pt x="1333273" y="1435100"/>
                </a:lnTo>
                <a:lnTo>
                  <a:pt x="1382198" y="1409700"/>
                </a:lnTo>
                <a:lnTo>
                  <a:pt x="1476525" y="1384300"/>
                </a:lnTo>
                <a:lnTo>
                  <a:pt x="1611344" y="1384300"/>
                </a:lnTo>
                <a:lnTo>
                  <a:pt x="1741554" y="1422400"/>
                </a:lnTo>
                <a:lnTo>
                  <a:pt x="1467927" y="1422400"/>
                </a:lnTo>
                <a:lnTo>
                  <a:pt x="1374076" y="1447800"/>
                </a:lnTo>
                <a:lnTo>
                  <a:pt x="1325398" y="1473200"/>
                </a:lnTo>
                <a:lnTo>
                  <a:pt x="1275358" y="1498600"/>
                </a:lnTo>
                <a:lnTo>
                  <a:pt x="1274269" y="1498600"/>
                </a:lnTo>
                <a:lnTo>
                  <a:pt x="1224709" y="1524000"/>
                </a:lnTo>
                <a:lnTo>
                  <a:pt x="1176788" y="1549400"/>
                </a:lnTo>
                <a:close/>
              </a:path>
              <a:path w="3834130" h="4622800">
                <a:moveTo>
                  <a:pt x="2430914" y="1536700"/>
                </a:moveTo>
                <a:lnTo>
                  <a:pt x="2308976" y="1536700"/>
                </a:lnTo>
                <a:lnTo>
                  <a:pt x="2358356" y="1524000"/>
                </a:lnTo>
                <a:lnTo>
                  <a:pt x="2461684" y="1498600"/>
                </a:lnTo>
                <a:lnTo>
                  <a:pt x="2515864" y="1473200"/>
                </a:lnTo>
                <a:lnTo>
                  <a:pt x="2568109" y="1435100"/>
                </a:lnTo>
                <a:lnTo>
                  <a:pt x="2618882" y="1422400"/>
                </a:lnTo>
                <a:lnTo>
                  <a:pt x="2668334" y="1397000"/>
                </a:lnTo>
                <a:lnTo>
                  <a:pt x="2716617" y="1397000"/>
                </a:lnTo>
                <a:lnTo>
                  <a:pt x="2763883" y="1384300"/>
                </a:lnTo>
                <a:lnTo>
                  <a:pt x="2855970" y="1384300"/>
                </a:lnTo>
                <a:lnTo>
                  <a:pt x="2990263" y="1422400"/>
                </a:lnTo>
                <a:lnTo>
                  <a:pt x="2730406" y="1422400"/>
                </a:lnTo>
                <a:lnTo>
                  <a:pt x="2627958" y="1447800"/>
                </a:lnTo>
                <a:lnTo>
                  <a:pt x="2574677" y="1473200"/>
                </a:lnTo>
                <a:lnTo>
                  <a:pt x="2563259" y="1485900"/>
                </a:lnTo>
                <a:lnTo>
                  <a:pt x="2551942" y="1485900"/>
                </a:lnTo>
                <a:lnTo>
                  <a:pt x="2540830" y="1498600"/>
                </a:lnTo>
                <a:lnTo>
                  <a:pt x="2526756" y="1498600"/>
                </a:lnTo>
                <a:lnTo>
                  <a:pt x="2479606" y="1524000"/>
                </a:lnTo>
                <a:lnTo>
                  <a:pt x="2430914" y="1536700"/>
                </a:lnTo>
                <a:close/>
              </a:path>
              <a:path w="3834130" h="4622800">
                <a:moveTo>
                  <a:pt x="999582" y="1587500"/>
                </a:moveTo>
                <a:lnTo>
                  <a:pt x="902902" y="1587500"/>
                </a:lnTo>
                <a:lnTo>
                  <a:pt x="849112" y="1574800"/>
                </a:lnTo>
                <a:lnTo>
                  <a:pt x="645958" y="1524000"/>
                </a:lnTo>
                <a:lnTo>
                  <a:pt x="596837" y="1498600"/>
                </a:lnTo>
                <a:lnTo>
                  <a:pt x="507549" y="1473200"/>
                </a:lnTo>
                <a:lnTo>
                  <a:pt x="463045" y="1447800"/>
                </a:lnTo>
                <a:lnTo>
                  <a:pt x="418383" y="1435100"/>
                </a:lnTo>
                <a:lnTo>
                  <a:pt x="373372" y="1435100"/>
                </a:lnTo>
                <a:lnTo>
                  <a:pt x="327824" y="1422400"/>
                </a:lnTo>
                <a:lnTo>
                  <a:pt x="471452" y="1422400"/>
                </a:lnTo>
                <a:lnTo>
                  <a:pt x="562156" y="1447800"/>
                </a:lnTo>
                <a:lnTo>
                  <a:pt x="646826" y="1485900"/>
                </a:lnTo>
                <a:lnTo>
                  <a:pt x="807480" y="1536700"/>
                </a:lnTo>
                <a:lnTo>
                  <a:pt x="849338" y="1536700"/>
                </a:lnTo>
                <a:lnTo>
                  <a:pt x="892125" y="1549400"/>
                </a:lnTo>
                <a:lnTo>
                  <a:pt x="1176788" y="1549400"/>
                </a:lnTo>
                <a:lnTo>
                  <a:pt x="1085480" y="1574800"/>
                </a:lnTo>
                <a:lnTo>
                  <a:pt x="1041902" y="1574800"/>
                </a:lnTo>
                <a:lnTo>
                  <a:pt x="999582" y="1587500"/>
                </a:lnTo>
                <a:close/>
              </a:path>
              <a:path w="3834130" h="4622800">
                <a:moveTo>
                  <a:pt x="2380950" y="1562100"/>
                </a:moveTo>
                <a:lnTo>
                  <a:pt x="2063582" y="1562100"/>
                </a:lnTo>
                <a:lnTo>
                  <a:pt x="2011879" y="1549400"/>
                </a:lnTo>
                <a:lnTo>
                  <a:pt x="1961071" y="1524000"/>
                </a:lnTo>
                <a:lnTo>
                  <a:pt x="1861304" y="1498600"/>
                </a:lnTo>
                <a:lnTo>
                  <a:pt x="1817992" y="1473200"/>
                </a:lnTo>
                <a:lnTo>
                  <a:pt x="1688919" y="1435100"/>
                </a:lnTo>
                <a:lnTo>
                  <a:pt x="1645696" y="1435100"/>
                </a:lnTo>
                <a:lnTo>
                  <a:pt x="1602131" y="1422400"/>
                </a:lnTo>
                <a:lnTo>
                  <a:pt x="1741554" y="1422400"/>
                </a:lnTo>
                <a:lnTo>
                  <a:pt x="1871106" y="1460500"/>
                </a:lnTo>
                <a:lnTo>
                  <a:pt x="2080247" y="1524000"/>
                </a:lnTo>
                <a:lnTo>
                  <a:pt x="2123959" y="1536700"/>
                </a:lnTo>
                <a:lnTo>
                  <a:pt x="2430914" y="1536700"/>
                </a:lnTo>
                <a:lnTo>
                  <a:pt x="2380950" y="1562100"/>
                </a:lnTo>
                <a:close/>
              </a:path>
              <a:path w="3834130" h="4622800">
                <a:moveTo>
                  <a:pt x="3563569" y="1574800"/>
                </a:moveTo>
                <a:lnTo>
                  <a:pt x="3421910" y="1574800"/>
                </a:lnTo>
                <a:lnTo>
                  <a:pt x="3367788" y="1562100"/>
                </a:lnTo>
                <a:lnTo>
                  <a:pt x="3162348" y="1511300"/>
                </a:lnTo>
                <a:lnTo>
                  <a:pt x="3065362" y="1473200"/>
                </a:lnTo>
                <a:lnTo>
                  <a:pt x="2876590" y="1422400"/>
                </a:lnTo>
                <a:lnTo>
                  <a:pt x="2990263" y="1422400"/>
                </a:lnTo>
                <a:lnTo>
                  <a:pt x="3123593" y="1460500"/>
                </a:lnTo>
                <a:lnTo>
                  <a:pt x="3326290" y="1524000"/>
                </a:lnTo>
                <a:lnTo>
                  <a:pt x="3368566" y="1536700"/>
                </a:lnTo>
                <a:lnTo>
                  <a:pt x="3701255" y="1536700"/>
                </a:lnTo>
                <a:lnTo>
                  <a:pt x="3608213" y="1562100"/>
                </a:lnTo>
                <a:lnTo>
                  <a:pt x="3563569" y="1574800"/>
                </a:lnTo>
                <a:close/>
              </a:path>
              <a:path w="3834130" h="4622800">
                <a:moveTo>
                  <a:pt x="3677288" y="2362200"/>
                </a:moveTo>
                <a:lnTo>
                  <a:pt x="3546051" y="2362200"/>
                </a:lnTo>
                <a:lnTo>
                  <a:pt x="3593830" y="2349500"/>
                </a:lnTo>
                <a:lnTo>
                  <a:pt x="3693665" y="2324100"/>
                </a:lnTo>
                <a:lnTo>
                  <a:pt x="3745941" y="2298700"/>
                </a:lnTo>
                <a:lnTo>
                  <a:pt x="3799936" y="2273300"/>
                </a:lnTo>
                <a:lnTo>
                  <a:pt x="3799936" y="1485900"/>
                </a:lnTo>
                <a:lnTo>
                  <a:pt x="3833699" y="1485900"/>
                </a:lnTo>
                <a:lnTo>
                  <a:pt x="3833699" y="2311400"/>
                </a:lnTo>
                <a:lnTo>
                  <a:pt x="3799936" y="2311400"/>
                </a:lnTo>
                <a:lnTo>
                  <a:pt x="3749779" y="2336800"/>
                </a:lnTo>
                <a:lnTo>
                  <a:pt x="3701014" y="2349500"/>
                </a:lnTo>
                <a:lnTo>
                  <a:pt x="3677288" y="2362200"/>
                </a:lnTo>
                <a:close/>
              </a:path>
              <a:path w="3834130" h="4622800">
                <a:moveTo>
                  <a:pt x="2278301" y="1574800"/>
                </a:moveTo>
                <a:lnTo>
                  <a:pt x="2170512" y="1574800"/>
                </a:lnTo>
                <a:lnTo>
                  <a:pt x="2116390" y="1562100"/>
                </a:lnTo>
                <a:lnTo>
                  <a:pt x="2329989" y="1562100"/>
                </a:lnTo>
                <a:lnTo>
                  <a:pt x="2278301" y="1574800"/>
                </a:lnTo>
                <a:close/>
              </a:path>
              <a:path w="3834130" h="4622800">
                <a:moveTo>
                  <a:pt x="135943" y="2273300"/>
                </a:moveTo>
                <a:lnTo>
                  <a:pt x="32673" y="2273300"/>
                </a:lnTo>
                <a:lnTo>
                  <a:pt x="86230" y="2247900"/>
                </a:lnTo>
                <a:lnTo>
                  <a:pt x="138111" y="2235200"/>
                </a:lnTo>
                <a:lnTo>
                  <a:pt x="237589" y="2209800"/>
                </a:lnTo>
                <a:lnTo>
                  <a:pt x="332589" y="2209800"/>
                </a:lnTo>
                <a:lnTo>
                  <a:pt x="469937" y="2247900"/>
                </a:lnTo>
                <a:lnTo>
                  <a:pt x="233313" y="2247900"/>
                </a:lnTo>
                <a:lnTo>
                  <a:pt x="135943" y="2273300"/>
                </a:lnTo>
                <a:close/>
              </a:path>
              <a:path w="3834130" h="4622800">
                <a:moveTo>
                  <a:pt x="1151421" y="2374900"/>
                </a:moveTo>
                <a:lnTo>
                  <a:pt x="1025143" y="2374900"/>
                </a:lnTo>
                <a:lnTo>
                  <a:pt x="1072906" y="2362200"/>
                </a:lnTo>
                <a:lnTo>
                  <a:pt x="1173234" y="2336800"/>
                </a:lnTo>
                <a:lnTo>
                  <a:pt x="1226051" y="2311400"/>
                </a:lnTo>
                <a:lnTo>
                  <a:pt x="1280804" y="2273300"/>
                </a:lnTo>
                <a:lnTo>
                  <a:pt x="1331094" y="2247900"/>
                </a:lnTo>
                <a:lnTo>
                  <a:pt x="1474347" y="2209800"/>
                </a:lnTo>
                <a:lnTo>
                  <a:pt x="1609166" y="2209800"/>
                </a:lnTo>
                <a:lnTo>
                  <a:pt x="1739376" y="2247900"/>
                </a:lnTo>
                <a:lnTo>
                  <a:pt x="1465749" y="2247900"/>
                </a:lnTo>
                <a:lnTo>
                  <a:pt x="1371898" y="2273300"/>
                </a:lnTo>
                <a:lnTo>
                  <a:pt x="1323220" y="2298700"/>
                </a:lnTo>
                <a:lnTo>
                  <a:pt x="1273180" y="2324100"/>
                </a:lnTo>
                <a:lnTo>
                  <a:pt x="1272091" y="2324100"/>
                </a:lnTo>
                <a:lnTo>
                  <a:pt x="1222531" y="2349500"/>
                </a:lnTo>
                <a:lnTo>
                  <a:pt x="1174610" y="2362200"/>
                </a:lnTo>
                <a:lnTo>
                  <a:pt x="1151421" y="2374900"/>
                </a:lnTo>
                <a:close/>
              </a:path>
              <a:path w="3834130" h="4622800">
                <a:moveTo>
                  <a:pt x="2428735" y="2362200"/>
                </a:moveTo>
                <a:lnTo>
                  <a:pt x="2306798" y="2362200"/>
                </a:lnTo>
                <a:lnTo>
                  <a:pt x="2407042" y="2336800"/>
                </a:lnTo>
                <a:lnTo>
                  <a:pt x="2459506" y="2311400"/>
                </a:lnTo>
                <a:lnTo>
                  <a:pt x="2513686" y="2286000"/>
                </a:lnTo>
                <a:lnTo>
                  <a:pt x="2565931" y="2260600"/>
                </a:lnTo>
                <a:lnTo>
                  <a:pt x="2616700" y="2235200"/>
                </a:lnTo>
                <a:lnTo>
                  <a:pt x="2714408" y="2209800"/>
                </a:lnTo>
                <a:lnTo>
                  <a:pt x="2853622" y="2209800"/>
                </a:lnTo>
                <a:lnTo>
                  <a:pt x="2943269" y="2235200"/>
                </a:lnTo>
                <a:lnTo>
                  <a:pt x="2777767" y="2235200"/>
                </a:lnTo>
                <a:lnTo>
                  <a:pt x="2625780" y="2273300"/>
                </a:lnTo>
                <a:lnTo>
                  <a:pt x="2572499" y="2298700"/>
                </a:lnTo>
                <a:lnTo>
                  <a:pt x="2561080" y="2298700"/>
                </a:lnTo>
                <a:lnTo>
                  <a:pt x="2549764" y="2311400"/>
                </a:lnTo>
                <a:lnTo>
                  <a:pt x="2538651" y="2311400"/>
                </a:lnTo>
                <a:lnTo>
                  <a:pt x="2527845" y="2324100"/>
                </a:lnTo>
                <a:lnTo>
                  <a:pt x="2524578" y="2324100"/>
                </a:lnTo>
                <a:lnTo>
                  <a:pt x="2477428" y="2349500"/>
                </a:lnTo>
                <a:lnTo>
                  <a:pt x="2428735" y="2362200"/>
                </a:lnTo>
                <a:close/>
              </a:path>
              <a:path w="3834130" h="4622800">
                <a:moveTo>
                  <a:pt x="3607349" y="2387600"/>
                </a:moveTo>
                <a:lnTo>
                  <a:pt x="3365609" y="2387600"/>
                </a:lnTo>
                <a:lnTo>
                  <a:pt x="3160169" y="2336800"/>
                </a:lnTo>
                <a:lnTo>
                  <a:pt x="3063184" y="2298700"/>
                </a:lnTo>
                <a:lnTo>
                  <a:pt x="2874412" y="2247900"/>
                </a:lnTo>
                <a:lnTo>
                  <a:pt x="2826433" y="2247900"/>
                </a:lnTo>
                <a:lnTo>
                  <a:pt x="2777767" y="2235200"/>
                </a:lnTo>
                <a:lnTo>
                  <a:pt x="2987590" y="2235200"/>
                </a:lnTo>
                <a:lnTo>
                  <a:pt x="3031774" y="2260600"/>
                </a:lnTo>
                <a:lnTo>
                  <a:pt x="3120326" y="2286000"/>
                </a:lnTo>
                <a:lnTo>
                  <a:pt x="3324112" y="2349500"/>
                </a:lnTo>
                <a:lnTo>
                  <a:pt x="3366606" y="2349500"/>
                </a:lnTo>
                <a:lnTo>
                  <a:pt x="3409937" y="2362200"/>
                </a:lnTo>
                <a:lnTo>
                  <a:pt x="3677288" y="2362200"/>
                </a:lnTo>
                <a:lnTo>
                  <a:pt x="3653562" y="2374900"/>
                </a:lnTo>
                <a:lnTo>
                  <a:pt x="3607349" y="2387600"/>
                </a:lnTo>
                <a:close/>
              </a:path>
              <a:path w="3834130" h="4622800">
                <a:moveTo>
                  <a:pt x="1039724" y="2400300"/>
                </a:moveTo>
                <a:lnTo>
                  <a:pt x="846934" y="2400300"/>
                </a:lnTo>
                <a:lnTo>
                  <a:pt x="693302" y="2362200"/>
                </a:lnTo>
                <a:lnTo>
                  <a:pt x="643780" y="2336800"/>
                </a:lnTo>
                <a:lnTo>
                  <a:pt x="594659" y="2324100"/>
                </a:lnTo>
                <a:lnTo>
                  <a:pt x="549927" y="2298700"/>
                </a:lnTo>
                <a:lnTo>
                  <a:pt x="371682" y="2247900"/>
                </a:lnTo>
                <a:lnTo>
                  <a:pt x="469937" y="2247900"/>
                </a:lnTo>
                <a:lnTo>
                  <a:pt x="605550" y="2286000"/>
                </a:lnTo>
                <a:lnTo>
                  <a:pt x="644648" y="2298700"/>
                </a:lnTo>
                <a:lnTo>
                  <a:pt x="684047" y="2324100"/>
                </a:lnTo>
                <a:lnTo>
                  <a:pt x="764248" y="2349500"/>
                </a:lnTo>
                <a:lnTo>
                  <a:pt x="805302" y="2349500"/>
                </a:lnTo>
                <a:lnTo>
                  <a:pt x="889947" y="2374900"/>
                </a:lnTo>
                <a:lnTo>
                  <a:pt x="1151421" y="2374900"/>
                </a:lnTo>
                <a:lnTo>
                  <a:pt x="1128232" y="2387600"/>
                </a:lnTo>
                <a:lnTo>
                  <a:pt x="1083302" y="2387600"/>
                </a:lnTo>
                <a:lnTo>
                  <a:pt x="1039724" y="2400300"/>
                </a:lnTo>
                <a:close/>
              </a:path>
              <a:path w="3834130" h="4622800">
                <a:moveTo>
                  <a:pt x="2276122" y="2400300"/>
                </a:moveTo>
                <a:lnTo>
                  <a:pt x="2168334" y="2400300"/>
                </a:lnTo>
                <a:lnTo>
                  <a:pt x="2114211" y="2387600"/>
                </a:lnTo>
                <a:lnTo>
                  <a:pt x="1908771" y="2336800"/>
                </a:lnTo>
                <a:lnTo>
                  <a:pt x="1859126" y="2311400"/>
                </a:lnTo>
                <a:lnTo>
                  <a:pt x="1643518" y="2247900"/>
                </a:lnTo>
                <a:lnTo>
                  <a:pt x="1739376" y="2247900"/>
                </a:lnTo>
                <a:lnTo>
                  <a:pt x="1868928" y="2286000"/>
                </a:lnTo>
                <a:lnTo>
                  <a:pt x="2078069" y="2349500"/>
                </a:lnTo>
                <a:lnTo>
                  <a:pt x="2121781" y="2349500"/>
                </a:lnTo>
                <a:lnTo>
                  <a:pt x="2166394" y="2362200"/>
                </a:lnTo>
                <a:lnTo>
                  <a:pt x="2428735" y="2362200"/>
                </a:lnTo>
                <a:lnTo>
                  <a:pt x="2276122" y="2400300"/>
                </a:lnTo>
                <a:close/>
              </a:path>
              <a:path w="3834130" h="4622800">
                <a:moveTo>
                  <a:pt x="3674299" y="3187700"/>
                </a:moveTo>
                <a:lnTo>
                  <a:pt x="3498311" y="3187700"/>
                </a:lnTo>
                <a:lnTo>
                  <a:pt x="3545002" y="3175000"/>
                </a:lnTo>
                <a:lnTo>
                  <a:pt x="3592980" y="3175000"/>
                </a:lnTo>
                <a:lnTo>
                  <a:pt x="3642354" y="3162300"/>
                </a:lnTo>
                <a:lnTo>
                  <a:pt x="3693232" y="3136900"/>
                </a:lnTo>
                <a:lnTo>
                  <a:pt x="3745723" y="3124200"/>
                </a:lnTo>
                <a:lnTo>
                  <a:pt x="3799936" y="3098800"/>
                </a:lnTo>
                <a:lnTo>
                  <a:pt x="3799936" y="2311400"/>
                </a:lnTo>
                <a:lnTo>
                  <a:pt x="3833699" y="2311400"/>
                </a:lnTo>
                <a:lnTo>
                  <a:pt x="3833699" y="3136900"/>
                </a:lnTo>
                <a:lnTo>
                  <a:pt x="3798847" y="3136900"/>
                </a:lnTo>
                <a:lnTo>
                  <a:pt x="3747824" y="3162300"/>
                </a:lnTo>
                <a:lnTo>
                  <a:pt x="3698324" y="3175000"/>
                </a:lnTo>
                <a:lnTo>
                  <a:pt x="3674299" y="3187700"/>
                </a:lnTo>
                <a:close/>
              </a:path>
              <a:path w="3834130" h="4622800">
                <a:moveTo>
                  <a:pt x="3518334" y="2400300"/>
                </a:moveTo>
                <a:lnTo>
                  <a:pt x="3475379" y="2400300"/>
                </a:lnTo>
                <a:lnTo>
                  <a:pt x="3419732" y="2387600"/>
                </a:lnTo>
                <a:lnTo>
                  <a:pt x="3562299" y="2387600"/>
                </a:lnTo>
                <a:lnTo>
                  <a:pt x="3518334" y="2400300"/>
                </a:lnTo>
                <a:close/>
              </a:path>
              <a:path w="3834130" h="4622800">
                <a:moveTo>
                  <a:pt x="956246" y="2413000"/>
                </a:moveTo>
                <a:lnTo>
                  <a:pt x="900723" y="2400300"/>
                </a:lnTo>
                <a:lnTo>
                  <a:pt x="997404" y="2400300"/>
                </a:lnTo>
                <a:lnTo>
                  <a:pt x="956246" y="2413000"/>
                </a:lnTo>
                <a:close/>
              </a:path>
              <a:path w="3834130" h="4622800">
                <a:moveTo>
                  <a:pt x="109045" y="3098800"/>
                </a:moveTo>
                <a:lnTo>
                  <a:pt x="32673" y="3098800"/>
                </a:lnTo>
                <a:lnTo>
                  <a:pt x="86186" y="3073400"/>
                </a:lnTo>
                <a:lnTo>
                  <a:pt x="137945" y="3048000"/>
                </a:lnTo>
                <a:lnTo>
                  <a:pt x="188145" y="3035300"/>
                </a:lnTo>
                <a:lnTo>
                  <a:pt x="331364" y="3035300"/>
                </a:lnTo>
                <a:lnTo>
                  <a:pt x="377299" y="3048000"/>
                </a:lnTo>
                <a:lnTo>
                  <a:pt x="422658" y="3048000"/>
                </a:lnTo>
                <a:lnTo>
                  <a:pt x="467640" y="3060700"/>
                </a:lnTo>
                <a:lnTo>
                  <a:pt x="277818" y="3060700"/>
                </a:lnTo>
                <a:lnTo>
                  <a:pt x="231135" y="3073400"/>
                </a:lnTo>
                <a:lnTo>
                  <a:pt x="183363" y="3073400"/>
                </a:lnTo>
                <a:lnTo>
                  <a:pt x="134309" y="3086100"/>
                </a:lnTo>
                <a:lnTo>
                  <a:pt x="109045" y="3098800"/>
                </a:lnTo>
                <a:close/>
              </a:path>
              <a:path w="3834130" h="4622800">
                <a:moveTo>
                  <a:pt x="1123875" y="3200400"/>
                </a:moveTo>
                <a:lnTo>
                  <a:pt x="930522" y="3200400"/>
                </a:lnTo>
                <a:lnTo>
                  <a:pt x="975545" y="3187700"/>
                </a:lnTo>
                <a:lnTo>
                  <a:pt x="1069639" y="3187700"/>
                </a:lnTo>
                <a:lnTo>
                  <a:pt x="1118960" y="3175000"/>
                </a:lnTo>
                <a:lnTo>
                  <a:pt x="1169967" y="3149600"/>
                </a:lnTo>
                <a:lnTo>
                  <a:pt x="1222783" y="3124200"/>
                </a:lnTo>
                <a:lnTo>
                  <a:pt x="1277536" y="3098800"/>
                </a:lnTo>
                <a:lnTo>
                  <a:pt x="1327827" y="3073400"/>
                </a:lnTo>
                <a:lnTo>
                  <a:pt x="1471079" y="3035300"/>
                </a:lnTo>
                <a:lnTo>
                  <a:pt x="1605899" y="3035300"/>
                </a:lnTo>
                <a:lnTo>
                  <a:pt x="1649631" y="3048000"/>
                </a:lnTo>
                <a:lnTo>
                  <a:pt x="1692998" y="3048000"/>
                </a:lnTo>
                <a:lnTo>
                  <a:pt x="1736108" y="3060700"/>
                </a:lnTo>
                <a:lnTo>
                  <a:pt x="1506858" y="3060700"/>
                </a:lnTo>
                <a:lnTo>
                  <a:pt x="1367541" y="3098800"/>
                </a:lnTo>
                <a:lnTo>
                  <a:pt x="1318863" y="3124200"/>
                </a:lnTo>
                <a:lnTo>
                  <a:pt x="1268823" y="3149600"/>
                </a:lnTo>
                <a:lnTo>
                  <a:pt x="1267734" y="3149600"/>
                </a:lnTo>
                <a:lnTo>
                  <a:pt x="1218175" y="3175000"/>
                </a:lnTo>
                <a:lnTo>
                  <a:pt x="1123875" y="3200400"/>
                </a:lnTo>
                <a:close/>
              </a:path>
              <a:path w="3834130" h="4622800">
                <a:moveTo>
                  <a:pt x="2424379" y="3187700"/>
                </a:moveTo>
                <a:lnTo>
                  <a:pt x="2255518" y="3187700"/>
                </a:lnTo>
                <a:lnTo>
                  <a:pt x="2303531" y="3175000"/>
                </a:lnTo>
                <a:lnTo>
                  <a:pt x="2352911" y="3175000"/>
                </a:lnTo>
                <a:lnTo>
                  <a:pt x="2403774" y="3162300"/>
                </a:lnTo>
                <a:lnTo>
                  <a:pt x="2456238" y="3136900"/>
                </a:lnTo>
                <a:lnTo>
                  <a:pt x="2510419" y="3111500"/>
                </a:lnTo>
                <a:lnTo>
                  <a:pt x="2562664" y="3086100"/>
                </a:lnTo>
                <a:lnTo>
                  <a:pt x="2613437" y="3060700"/>
                </a:lnTo>
                <a:lnTo>
                  <a:pt x="2711172" y="3035300"/>
                </a:lnTo>
                <a:lnTo>
                  <a:pt x="2895649" y="3035300"/>
                </a:lnTo>
                <a:lnTo>
                  <a:pt x="2984818" y="3060700"/>
                </a:lnTo>
                <a:lnTo>
                  <a:pt x="2773411" y="3060700"/>
                </a:lnTo>
                <a:lnTo>
                  <a:pt x="2723871" y="3073400"/>
                </a:lnTo>
                <a:lnTo>
                  <a:pt x="2673271" y="3073400"/>
                </a:lnTo>
                <a:lnTo>
                  <a:pt x="2621424" y="3098800"/>
                </a:lnTo>
                <a:lnTo>
                  <a:pt x="2568143" y="3124200"/>
                </a:lnTo>
                <a:lnTo>
                  <a:pt x="2556877" y="3124200"/>
                </a:lnTo>
                <a:lnTo>
                  <a:pt x="2545816" y="3136900"/>
                </a:lnTo>
                <a:lnTo>
                  <a:pt x="2534754" y="3136900"/>
                </a:lnTo>
                <a:lnTo>
                  <a:pt x="2523489" y="3149600"/>
                </a:lnTo>
                <a:lnTo>
                  <a:pt x="2520221" y="3149600"/>
                </a:lnTo>
                <a:lnTo>
                  <a:pt x="2473071" y="3162300"/>
                </a:lnTo>
                <a:lnTo>
                  <a:pt x="2424379" y="3187700"/>
                </a:lnTo>
                <a:close/>
              </a:path>
              <a:path w="3834130" h="4622800">
                <a:moveTo>
                  <a:pt x="1035368" y="3225800"/>
                </a:moveTo>
                <a:lnTo>
                  <a:pt x="842578" y="3225800"/>
                </a:lnTo>
                <a:lnTo>
                  <a:pt x="739134" y="3200400"/>
                </a:lnTo>
                <a:lnTo>
                  <a:pt x="688945" y="3175000"/>
                </a:lnTo>
                <a:lnTo>
                  <a:pt x="590302" y="3149600"/>
                </a:lnTo>
                <a:lnTo>
                  <a:pt x="545843" y="3124200"/>
                </a:lnTo>
                <a:lnTo>
                  <a:pt x="368687" y="3073400"/>
                </a:lnTo>
                <a:lnTo>
                  <a:pt x="323604" y="3073400"/>
                </a:lnTo>
                <a:lnTo>
                  <a:pt x="277818" y="3060700"/>
                </a:lnTo>
                <a:lnTo>
                  <a:pt x="467640" y="3060700"/>
                </a:lnTo>
                <a:lnTo>
                  <a:pt x="512440" y="3073400"/>
                </a:lnTo>
                <a:lnTo>
                  <a:pt x="557255" y="3098800"/>
                </a:lnTo>
                <a:lnTo>
                  <a:pt x="602282" y="3111500"/>
                </a:lnTo>
                <a:lnTo>
                  <a:pt x="760981" y="3162300"/>
                </a:lnTo>
                <a:lnTo>
                  <a:pt x="843892" y="3187700"/>
                </a:lnTo>
                <a:lnTo>
                  <a:pt x="886679" y="3187700"/>
                </a:lnTo>
                <a:lnTo>
                  <a:pt x="930522" y="3200400"/>
                </a:lnTo>
                <a:lnTo>
                  <a:pt x="1123875" y="3200400"/>
                </a:lnTo>
                <a:lnTo>
                  <a:pt x="1035368" y="3225800"/>
                </a:lnTo>
                <a:close/>
              </a:path>
              <a:path w="3834130" h="4622800">
                <a:moveTo>
                  <a:pt x="2323454" y="3213100"/>
                </a:moveTo>
                <a:lnTo>
                  <a:pt x="2109855" y="3213100"/>
                </a:lnTo>
                <a:lnTo>
                  <a:pt x="1954537" y="3175000"/>
                </a:lnTo>
                <a:lnTo>
                  <a:pt x="1904415" y="3149600"/>
                </a:lnTo>
                <a:lnTo>
                  <a:pt x="1854769" y="3136900"/>
                </a:lnTo>
                <a:lnTo>
                  <a:pt x="1639161" y="3073400"/>
                </a:lnTo>
                <a:lnTo>
                  <a:pt x="1595597" y="3073400"/>
                </a:lnTo>
                <a:lnTo>
                  <a:pt x="1551544" y="3060700"/>
                </a:lnTo>
                <a:lnTo>
                  <a:pt x="1736108" y="3060700"/>
                </a:lnTo>
                <a:lnTo>
                  <a:pt x="1822330" y="3086100"/>
                </a:lnTo>
                <a:lnTo>
                  <a:pt x="1865660" y="3111500"/>
                </a:lnTo>
                <a:lnTo>
                  <a:pt x="2074802" y="3175000"/>
                </a:lnTo>
                <a:lnTo>
                  <a:pt x="2118514" y="3175000"/>
                </a:lnTo>
                <a:lnTo>
                  <a:pt x="2163126" y="3187700"/>
                </a:lnTo>
                <a:lnTo>
                  <a:pt x="2424379" y="3187700"/>
                </a:lnTo>
                <a:lnTo>
                  <a:pt x="2323454" y="3213100"/>
                </a:lnTo>
                <a:close/>
              </a:path>
              <a:path w="3834130" h="4622800">
                <a:moveTo>
                  <a:pt x="3558209" y="3213100"/>
                </a:moveTo>
                <a:lnTo>
                  <a:pt x="3361253" y="3213100"/>
                </a:lnTo>
                <a:lnTo>
                  <a:pt x="3205935" y="3175000"/>
                </a:lnTo>
                <a:lnTo>
                  <a:pt x="3155813" y="3149600"/>
                </a:lnTo>
                <a:lnTo>
                  <a:pt x="2822077" y="3060700"/>
                </a:lnTo>
                <a:lnTo>
                  <a:pt x="2984818" y="3060700"/>
                </a:lnTo>
                <a:lnTo>
                  <a:pt x="3073559" y="3086100"/>
                </a:lnTo>
                <a:lnTo>
                  <a:pt x="3118147" y="3111500"/>
                </a:lnTo>
                <a:lnTo>
                  <a:pt x="3280378" y="3162300"/>
                </a:lnTo>
                <a:lnTo>
                  <a:pt x="3322257" y="3162300"/>
                </a:lnTo>
                <a:lnTo>
                  <a:pt x="3408359" y="3187700"/>
                </a:lnTo>
                <a:lnTo>
                  <a:pt x="3674299" y="3187700"/>
                </a:lnTo>
                <a:lnTo>
                  <a:pt x="3650273" y="3200400"/>
                </a:lnTo>
                <a:lnTo>
                  <a:pt x="3603593" y="3200400"/>
                </a:lnTo>
                <a:lnTo>
                  <a:pt x="3558209" y="3213100"/>
                </a:lnTo>
                <a:close/>
              </a:path>
              <a:path w="3834130" h="4622800">
                <a:moveTo>
                  <a:pt x="3656792" y="4013200"/>
                </a:moveTo>
                <a:lnTo>
                  <a:pt x="3532146" y="4013200"/>
                </a:lnTo>
                <a:lnTo>
                  <a:pt x="3582205" y="4000500"/>
                </a:lnTo>
                <a:lnTo>
                  <a:pt x="3686982" y="3975100"/>
                </a:lnTo>
                <a:lnTo>
                  <a:pt x="3741963" y="3949700"/>
                </a:lnTo>
                <a:lnTo>
                  <a:pt x="3798847" y="3924300"/>
                </a:lnTo>
                <a:lnTo>
                  <a:pt x="3798847" y="3136900"/>
                </a:lnTo>
                <a:lnTo>
                  <a:pt x="3833699" y="3136900"/>
                </a:lnTo>
                <a:lnTo>
                  <a:pt x="3833699" y="3962400"/>
                </a:lnTo>
                <a:lnTo>
                  <a:pt x="3799936" y="3962400"/>
                </a:lnTo>
                <a:lnTo>
                  <a:pt x="3750774" y="3987800"/>
                </a:lnTo>
                <a:lnTo>
                  <a:pt x="3656792" y="4013200"/>
                </a:lnTo>
                <a:close/>
              </a:path>
              <a:path w="3834130" h="4622800">
                <a:moveTo>
                  <a:pt x="2219624" y="3225800"/>
                </a:moveTo>
                <a:lnTo>
                  <a:pt x="2163978" y="3213100"/>
                </a:lnTo>
                <a:lnTo>
                  <a:pt x="2271766" y="3213100"/>
                </a:lnTo>
                <a:lnTo>
                  <a:pt x="2219624" y="3225800"/>
                </a:lnTo>
                <a:close/>
              </a:path>
              <a:path w="3834130" h="4622800">
                <a:moveTo>
                  <a:pt x="3471022" y="3225800"/>
                </a:moveTo>
                <a:lnTo>
                  <a:pt x="3415376" y="3213100"/>
                </a:lnTo>
                <a:lnTo>
                  <a:pt x="3514044" y="3213100"/>
                </a:lnTo>
                <a:lnTo>
                  <a:pt x="3471022" y="3225800"/>
                </a:lnTo>
                <a:close/>
              </a:path>
              <a:path w="3834130" h="4622800">
                <a:moveTo>
                  <a:pt x="111762" y="3924300"/>
                </a:moveTo>
                <a:lnTo>
                  <a:pt x="31584" y="3924300"/>
                </a:lnTo>
                <a:lnTo>
                  <a:pt x="82264" y="3898900"/>
                </a:lnTo>
                <a:lnTo>
                  <a:pt x="131366" y="3886200"/>
                </a:lnTo>
                <a:lnTo>
                  <a:pt x="225472" y="3860800"/>
                </a:lnTo>
                <a:lnTo>
                  <a:pt x="358802" y="3860800"/>
                </a:lnTo>
                <a:lnTo>
                  <a:pt x="401799" y="3873500"/>
                </a:lnTo>
                <a:lnTo>
                  <a:pt x="444342" y="3873500"/>
                </a:lnTo>
                <a:lnTo>
                  <a:pt x="486590" y="3886200"/>
                </a:lnTo>
                <a:lnTo>
                  <a:pt x="236500" y="3886200"/>
                </a:lnTo>
                <a:lnTo>
                  <a:pt x="137566" y="3911600"/>
                </a:lnTo>
                <a:lnTo>
                  <a:pt x="111762" y="3924300"/>
                </a:lnTo>
                <a:close/>
              </a:path>
              <a:path w="3834130" h="4622800">
                <a:moveTo>
                  <a:pt x="1182234" y="4013200"/>
                </a:moveTo>
                <a:lnTo>
                  <a:pt x="1032767" y="4013200"/>
                </a:lnTo>
                <a:lnTo>
                  <a:pt x="1080530" y="4000500"/>
                </a:lnTo>
                <a:lnTo>
                  <a:pt x="1180858" y="3975100"/>
                </a:lnTo>
                <a:lnTo>
                  <a:pt x="1233675" y="3949700"/>
                </a:lnTo>
                <a:lnTo>
                  <a:pt x="1288427" y="3924300"/>
                </a:lnTo>
                <a:lnTo>
                  <a:pt x="1338718" y="3898900"/>
                </a:lnTo>
                <a:lnTo>
                  <a:pt x="1387644" y="3886200"/>
                </a:lnTo>
                <a:lnTo>
                  <a:pt x="1435347" y="3860800"/>
                </a:lnTo>
                <a:lnTo>
                  <a:pt x="1660522" y="3860800"/>
                </a:lnTo>
                <a:lnTo>
                  <a:pt x="1747000" y="3886200"/>
                </a:lnTo>
                <a:lnTo>
                  <a:pt x="1518838" y="3886200"/>
                </a:lnTo>
                <a:lnTo>
                  <a:pt x="1473373" y="3898900"/>
                </a:lnTo>
                <a:lnTo>
                  <a:pt x="1426983" y="3898900"/>
                </a:lnTo>
                <a:lnTo>
                  <a:pt x="1379521" y="3924300"/>
                </a:lnTo>
                <a:lnTo>
                  <a:pt x="1330844" y="3937000"/>
                </a:lnTo>
                <a:lnTo>
                  <a:pt x="1280804" y="3962400"/>
                </a:lnTo>
                <a:lnTo>
                  <a:pt x="1279714" y="3962400"/>
                </a:lnTo>
                <a:lnTo>
                  <a:pt x="1230155" y="3987800"/>
                </a:lnTo>
                <a:lnTo>
                  <a:pt x="1182234" y="4013200"/>
                </a:lnTo>
                <a:close/>
              </a:path>
              <a:path w="3834130" h="4622800">
                <a:moveTo>
                  <a:pt x="2436359" y="4013200"/>
                </a:moveTo>
                <a:lnTo>
                  <a:pt x="2266409" y="4013200"/>
                </a:lnTo>
                <a:lnTo>
                  <a:pt x="2314422" y="4000500"/>
                </a:lnTo>
                <a:lnTo>
                  <a:pt x="2363802" y="4000500"/>
                </a:lnTo>
                <a:lnTo>
                  <a:pt x="2414665" y="3975100"/>
                </a:lnTo>
                <a:lnTo>
                  <a:pt x="2467129" y="3962400"/>
                </a:lnTo>
                <a:lnTo>
                  <a:pt x="2521310" y="3937000"/>
                </a:lnTo>
                <a:lnTo>
                  <a:pt x="2573769" y="3911600"/>
                </a:lnTo>
                <a:lnTo>
                  <a:pt x="2624684" y="3886200"/>
                </a:lnTo>
                <a:lnTo>
                  <a:pt x="2722513" y="3860800"/>
                </a:lnTo>
                <a:lnTo>
                  <a:pt x="2906584" y="3860800"/>
                </a:lnTo>
                <a:lnTo>
                  <a:pt x="2995347" y="3886200"/>
                </a:lnTo>
                <a:lnTo>
                  <a:pt x="2735851" y="3886200"/>
                </a:lnTo>
                <a:lnTo>
                  <a:pt x="2633404" y="3911600"/>
                </a:lnTo>
                <a:lnTo>
                  <a:pt x="2580123" y="3937000"/>
                </a:lnTo>
                <a:lnTo>
                  <a:pt x="2568704" y="3949700"/>
                </a:lnTo>
                <a:lnTo>
                  <a:pt x="2557387" y="3949700"/>
                </a:lnTo>
                <a:lnTo>
                  <a:pt x="2546275" y="3962400"/>
                </a:lnTo>
                <a:lnTo>
                  <a:pt x="2532201" y="3962400"/>
                </a:lnTo>
                <a:lnTo>
                  <a:pt x="2485052" y="3987800"/>
                </a:lnTo>
                <a:lnTo>
                  <a:pt x="2436359" y="4013200"/>
                </a:lnTo>
                <a:close/>
              </a:path>
              <a:path w="3834130" h="4622800">
                <a:moveTo>
                  <a:pt x="1047348" y="4051300"/>
                </a:moveTo>
                <a:lnTo>
                  <a:pt x="908347" y="4051300"/>
                </a:lnTo>
                <a:lnTo>
                  <a:pt x="854558" y="4038600"/>
                </a:lnTo>
                <a:lnTo>
                  <a:pt x="651404" y="3987800"/>
                </a:lnTo>
                <a:lnTo>
                  <a:pt x="602282" y="3962400"/>
                </a:lnTo>
                <a:lnTo>
                  <a:pt x="330956" y="3886200"/>
                </a:lnTo>
                <a:lnTo>
                  <a:pt x="486590" y="3886200"/>
                </a:lnTo>
                <a:lnTo>
                  <a:pt x="528704" y="3898900"/>
                </a:lnTo>
                <a:lnTo>
                  <a:pt x="570845" y="3924300"/>
                </a:lnTo>
                <a:lnTo>
                  <a:pt x="613174" y="3937000"/>
                </a:lnTo>
                <a:lnTo>
                  <a:pt x="771872" y="3987800"/>
                </a:lnTo>
                <a:lnTo>
                  <a:pt x="854784" y="4013200"/>
                </a:lnTo>
                <a:lnTo>
                  <a:pt x="1182234" y="4013200"/>
                </a:lnTo>
                <a:lnTo>
                  <a:pt x="1090925" y="4038600"/>
                </a:lnTo>
                <a:lnTo>
                  <a:pt x="1047348" y="4051300"/>
                </a:lnTo>
                <a:close/>
              </a:path>
              <a:path w="3834130" h="4622800">
                <a:moveTo>
                  <a:pt x="2335434" y="4038600"/>
                </a:moveTo>
                <a:lnTo>
                  <a:pt x="2121835" y="4038600"/>
                </a:lnTo>
                <a:lnTo>
                  <a:pt x="1966517" y="4000500"/>
                </a:lnTo>
                <a:lnTo>
                  <a:pt x="1916395" y="3975100"/>
                </a:lnTo>
                <a:lnTo>
                  <a:pt x="1866750" y="3962400"/>
                </a:lnTo>
                <a:lnTo>
                  <a:pt x="1607577" y="3886200"/>
                </a:lnTo>
                <a:lnTo>
                  <a:pt x="1747000" y="3886200"/>
                </a:lnTo>
                <a:lnTo>
                  <a:pt x="1876552" y="3924300"/>
                </a:lnTo>
                <a:lnTo>
                  <a:pt x="1917513" y="3949700"/>
                </a:lnTo>
                <a:lnTo>
                  <a:pt x="2042765" y="3987800"/>
                </a:lnTo>
                <a:lnTo>
                  <a:pt x="2085693" y="3987800"/>
                </a:lnTo>
                <a:lnTo>
                  <a:pt x="2129405" y="4000500"/>
                </a:lnTo>
                <a:lnTo>
                  <a:pt x="2174017" y="4000500"/>
                </a:lnTo>
                <a:lnTo>
                  <a:pt x="2219646" y="4013200"/>
                </a:lnTo>
                <a:lnTo>
                  <a:pt x="2436359" y="4013200"/>
                </a:lnTo>
                <a:lnTo>
                  <a:pt x="2335434" y="4038600"/>
                </a:lnTo>
                <a:close/>
              </a:path>
              <a:path w="3834130" h="4622800">
                <a:moveTo>
                  <a:pt x="3567840" y="4038600"/>
                </a:moveTo>
                <a:lnTo>
                  <a:pt x="3373233" y="4038600"/>
                </a:lnTo>
                <a:lnTo>
                  <a:pt x="3217915" y="4000500"/>
                </a:lnTo>
                <a:lnTo>
                  <a:pt x="3167793" y="3975100"/>
                </a:lnTo>
                <a:lnTo>
                  <a:pt x="3070808" y="3949700"/>
                </a:lnTo>
                <a:lnTo>
                  <a:pt x="3023713" y="3924300"/>
                </a:lnTo>
                <a:lnTo>
                  <a:pt x="2929513" y="3898900"/>
                </a:lnTo>
                <a:lnTo>
                  <a:pt x="2882036" y="3898900"/>
                </a:lnTo>
                <a:lnTo>
                  <a:pt x="2834057" y="3886200"/>
                </a:lnTo>
                <a:lnTo>
                  <a:pt x="2995347" y="3886200"/>
                </a:lnTo>
                <a:lnTo>
                  <a:pt x="3127950" y="3924300"/>
                </a:lnTo>
                <a:lnTo>
                  <a:pt x="3170314" y="3949700"/>
                </a:lnTo>
                <a:lnTo>
                  <a:pt x="3344390" y="4000500"/>
                </a:lnTo>
                <a:lnTo>
                  <a:pt x="3389719" y="4000500"/>
                </a:lnTo>
                <a:lnTo>
                  <a:pt x="3436034" y="4013200"/>
                </a:lnTo>
                <a:lnTo>
                  <a:pt x="3656792" y="4013200"/>
                </a:lnTo>
                <a:lnTo>
                  <a:pt x="3567840" y="4038600"/>
                </a:lnTo>
                <a:close/>
              </a:path>
              <a:path w="3834130" h="4622800">
                <a:moveTo>
                  <a:pt x="3833699" y="4584700"/>
                </a:moveTo>
                <a:lnTo>
                  <a:pt x="3799936" y="4584700"/>
                </a:lnTo>
                <a:lnTo>
                  <a:pt x="3799936" y="3962400"/>
                </a:lnTo>
                <a:lnTo>
                  <a:pt x="3833699" y="3962400"/>
                </a:lnTo>
                <a:lnTo>
                  <a:pt x="3833699" y="4584700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81710" y="1116190"/>
            <a:ext cx="6667499" cy="30670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20720" y="996950"/>
            <a:ext cx="594360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200" dirty="0">
                <a:solidFill>
                  <a:srgbClr val="004AAC"/>
                </a:solidFill>
                <a:latin typeface="Tahoma"/>
                <a:cs typeface="Tahoma"/>
              </a:rPr>
              <a:t>Definition</a:t>
            </a:r>
            <a:endParaRPr sz="90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conveyo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6626" y="534861"/>
            <a:ext cx="5895975" cy="13684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800" spc="409" dirty="0">
                <a:solidFill>
                  <a:srgbClr val="FF5757"/>
                </a:solidFill>
              </a:rPr>
              <a:t>Algo</a:t>
            </a:r>
            <a:r>
              <a:rPr sz="8550" spc="409" dirty="0">
                <a:solidFill>
                  <a:srgbClr val="FF5757"/>
                </a:solidFill>
                <a:latin typeface="Trebuchet MS"/>
                <a:cs typeface="Trebuchet MS"/>
              </a:rPr>
              <a:t>r</a:t>
            </a:r>
            <a:r>
              <a:rPr sz="8800" spc="409" dirty="0">
                <a:solidFill>
                  <a:srgbClr val="FF5757"/>
                </a:solidFill>
              </a:rPr>
              <a:t>i</a:t>
            </a:r>
            <a:r>
              <a:rPr sz="8550" spc="409" dirty="0">
                <a:solidFill>
                  <a:srgbClr val="FF5757"/>
                </a:solidFill>
                <a:latin typeface="Trebuchet MS"/>
                <a:cs typeface="Trebuchet MS"/>
              </a:rPr>
              <a:t>t</a:t>
            </a:r>
            <a:r>
              <a:rPr sz="8800" spc="409" dirty="0">
                <a:solidFill>
                  <a:srgbClr val="FF5757"/>
                </a:solidFill>
              </a:rPr>
              <a:t>hm</a:t>
            </a:r>
            <a:r>
              <a:rPr sz="8550" spc="409" dirty="0">
                <a:solidFill>
                  <a:srgbClr val="FF5757"/>
                </a:solidFill>
                <a:latin typeface="Trebuchet MS"/>
                <a:cs typeface="Trebuchet MS"/>
              </a:rPr>
              <a:t>s</a:t>
            </a:r>
            <a:endParaRPr sz="85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796714" y="246898"/>
            <a:ext cx="4205605" cy="3853179"/>
            <a:chOff x="13796714" y="246898"/>
            <a:chExt cx="4205605" cy="38531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59515" y="1060687"/>
              <a:ext cx="3942673" cy="19781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796708" y="246900"/>
              <a:ext cx="3307715" cy="3853179"/>
            </a:xfrm>
            <a:custGeom>
              <a:avLst/>
              <a:gdLst/>
              <a:ahLst/>
              <a:cxnLst/>
              <a:rect l="l" t="t" r="r" b="b"/>
              <a:pathLst>
                <a:path w="3307715" h="3853179">
                  <a:moveTo>
                    <a:pt x="153212" y="1637525"/>
                  </a:moveTo>
                  <a:lnTo>
                    <a:pt x="147231" y="1607642"/>
                  </a:lnTo>
                  <a:lnTo>
                    <a:pt x="133223" y="1586839"/>
                  </a:lnTo>
                  <a:lnTo>
                    <a:pt x="133223" y="1637525"/>
                  </a:lnTo>
                  <a:lnTo>
                    <a:pt x="128778" y="1659509"/>
                  </a:lnTo>
                  <a:lnTo>
                    <a:pt x="116649" y="1677466"/>
                  </a:lnTo>
                  <a:lnTo>
                    <a:pt x="98653" y="1689557"/>
                  </a:lnTo>
                  <a:lnTo>
                    <a:pt x="76606" y="1693989"/>
                  </a:lnTo>
                  <a:lnTo>
                    <a:pt x="54546" y="1689557"/>
                  </a:lnTo>
                  <a:lnTo>
                    <a:pt x="36550" y="1677466"/>
                  </a:lnTo>
                  <a:lnTo>
                    <a:pt x="24422" y="1659509"/>
                  </a:lnTo>
                  <a:lnTo>
                    <a:pt x="19989" y="1637525"/>
                  </a:lnTo>
                  <a:lnTo>
                    <a:pt x="24422" y="1615528"/>
                  </a:lnTo>
                  <a:lnTo>
                    <a:pt x="36550" y="1597583"/>
                  </a:lnTo>
                  <a:lnTo>
                    <a:pt x="54546" y="1585480"/>
                  </a:lnTo>
                  <a:lnTo>
                    <a:pt x="76606" y="1581048"/>
                  </a:lnTo>
                  <a:lnTo>
                    <a:pt x="98653" y="1585480"/>
                  </a:lnTo>
                  <a:lnTo>
                    <a:pt x="116649" y="1597583"/>
                  </a:lnTo>
                  <a:lnTo>
                    <a:pt x="128778" y="1615528"/>
                  </a:lnTo>
                  <a:lnTo>
                    <a:pt x="133223" y="1637525"/>
                  </a:lnTo>
                  <a:lnTo>
                    <a:pt x="133223" y="1586839"/>
                  </a:lnTo>
                  <a:lnTo>
                    <a:pt x="130898" y="1583385"/>
                  </a:lnTo>
                  <a:lnTo>
                    <a:pt x="106553" y="1567078"/>
                  </a:lnTo>
                  <a:lnTo>
                    <a:pt x="76606" y="1561122"/>
                  </a:lnTo>
                  <a:lnTo>
                    <a:pt x="46647" y="1567078"/>
                  </a:lnTo>
                  <a:lnTo>
                    <a:pt x="22313" y="1583385"/>
                  </a:lnTo>
                  <a:lnTo>
                    <a:pt x="5969" y="1607642"/>
                  </a:lnTo>
                  <a:lnTo>
                    <a:pt x="0" y="1637525"/>
                  </a:lnTo>
                  <a:lnTo>
                    <a:pt x="5969" y="1667395"/>
                  </a:lnTo>
                  <a:lnTo>
                    <a:pt x="19989" y="1688198"/>
                  </a:lnTo>
                  <a:lnTo>
                    <a:pt x="22313" y="1691665"/>
                  </a:lnTo>
                  <a:lnTo>
                    <a:pt x="46647" y="1707959"/>
                  </a:lnTo>
                  <a:lnTo>
                    <a:pt x="76606" y="1713915"/>
                  </a:lnTo>
                  <a:lnTo>
                    <a:pt x="106273" y="1707870"/>
                  </a:lnTo>
                  <a:lnTo>
                    <a:pt x="130644" y="1691411"/>
                  </a:lnTo>
                  <a:lnTo>
                    <a:pt x="133223" y="1687614"/>
                  </a:lnTo>
                  <a:lnTo>
                    <a:pt x="147142" y="1667116"/>
                  </a:lnTo>
                  <a:lnTo>
                    <a:pt x="153212" y="1637525"/>
                  </a:lnTo>
                  <a:close/>
                </a:path>
                <a:path w="3307715" h="3853179">
                  <a:moveTo>
                    <a:pt x="153212" y="1117371"/>
                  </a:moveTo>
                  <a:lnTo>
                    <a:pt x="147231" y="1087501"/>
                  </a:lnTo>
                  <a:lnTo>
                    <a:pt x="133223" y="1066685"/>
                  </a:lnTo>
                  <a:lnTo>
                    <a:pt x="133223" y="1117371"/>
                  </a:lnTo>
                  <a:lnTo>
                    <a:pt x="128778" y="1139367"/>
                  </a:lnTo>
                  <a:lnTo>
                    <a:pt x="116649" y="1157312"/>
                  </a:lnTo>
                  <a:lnTo>
                    <a:pt x="98653" y="1169403"/>
                  </a:lnTo>
                  <a:lnTo>
                    <a:pt x="76606" y="1173835"/>
                  </a:lnTo>
                  <a:lnTo>
                    <a:pt x="54546" y="1169403"/>
                  </a:lnTo>
                  <a:lnTo>
                    <a:pt x="36550" y="1157312"/>
                  </a:lnTo>
                  <a:lnTo>
                    <a:pt x="24422" y="1139367"/>
                  </a:lnTo>
                  <a:lnTo>
                    <a:pt x="19989" y="1117371"/>
                  </a:lnTo>
                  <a:lnTo>
                    <a:pt x="24422" y="1095375"/>
                  </a:lnTo>
                  <a:lnTo>
                    <a:pt x="36550" y="1077429"/>
                  </a:lnTo>
                  <a:lnTo>
                    <a:pt x="54546" y="1065339"/>
                  </a:lnTo>
                  <a:lnTo>
                    <a:pt x="76606" y="1060907"/>
                  </a:lnTo>
                  <a:lnTo>
                    <a:pt x="98653" y="1065339"/>
                  </a:lnTo>
                  <a:lnTo>
                    <a:pt x="116649" y="1077429"/>
                  </a:lnTo>
                  <a:lnTo>
                    <a:pt x="128778" y="1095375"/>
                  </a:lnTo>
                  <a:lnTo>
                    <a:pt x="133223" y="1117371"/>
                  </a:lnTo>
                  <a:lnTo>
                    <a:pt x="133223" y="1066685"/>
                  </a:lnTo>
                  <a:lnTo>
                    <a:pt x="130898" y="1063231"/>
                  </a:lnTo>
                  <a:lnTo>
                    <a:pt x="106553" y="1046937"/>
                  </a:lnTo>
                  <a:lnTo>
                    <a:pt x="76606" y="1040968"/>
                  </a:lnTo>
                  <a:lnTo>
                    <a:pt x="46647" y="1046937"/>
                  </a:lnTo>
                  <a:lnTo>
                    <a:pt x="22313" y="1063231"/>
                  </a:lnTo>
                  <a:lnTo>
                    <a:pt x="5969" y="1087501"/>
                  </a:lnTo>
                  <a:lnTo>
                    <a:pt x="0" y="1117371"/>
                  </a:lnTo>
                  <a:lnTo>
                    <a:pt x="5969" y="1147241"/>
                  </a:lnTo>
                  <a:lnTo>
                    <a:pt x="19989" y="1168044"/>
                  </a:lnTo>
                  <a:lnTo>
                    <a:pt x="22313" y="1171511"/>
                  </a:lnTo>
                  <a:lnTo>
                    <a:pt x="46647" y="1187805"/>
                  </a:lnTo>
                  <a:lnTo>
                    <a:pt x="76606" y="1193761"/>
                  </a:lnTo>
                  <a:lnTo>
                    <a:pt x="106273" y="1187716"/>
                  </a:lnTo>
                  <a:lnTo>
                    <a:pt x="130644" y="1171257"/>
                  </a:lnTo>
                  <a:lnTo>
                    <a:pt x="133223" y="1167460"/>
                  </a:lnTo>
                  <a:lnTo>
                    <a:pt x="147142" y="1146962"/>
                  </a:lnTo>
                  <a:lnTo>
                    <a:pt x="153212" y="1117371"/>
                  </a:lnTo>
                  <a:close/>
                </a:path>
                <a:path w="3307715" h="3853179">
                  <a:moveTo>
                    <a:pt x="153212" y="596557"/>
                  </a:moveTo>
                  <a:lnTo>
                    <a:pt x="147231" y="566674"/>
                  </a:lnTo>
                  <a:lnTo>
                    <a:pt x="133223" y="545871"/>
                  </a:lnTo>
                  <a:lnTo>
                    <a:pt x="133223" y="596557"/>
                  </a:lnTo>
                  <a:lnTo>
                    <a:pt x="128778" y="618540"/>
                  </a:lnTo>
                  <a:lnTo>
                    <a:pt x="116649" y="636498"/>
                  </a:lnTo>
                  <a:lnTo>
                    <a:pt x="98653" y="648589"/>
                  </a:lnTo>
                  <a:lnTo>
                    <a:pt x="76606" y="653021"/>
                  </a:lnTo>
                  <a:lnTo>
                    <a:pt x="54546" y="648589"/>
                  </a:lnTo>
                  <a:lnTo>
                    <a:pt x="36550" y="636498"/>
                  </a:lnTo>
                  <a:lnTo>
                    <a:pt x="24422" y="618540"/>
                  </a:lnTo>
                  <a:lnTo>
                    <a:pt x="19989" y="596557"/>
                  </a:lnTo>
                  <a:lnTo>
                    <a:pt x="24422" y="574560"/>
                  </a:lnTo>
                  <a:lnTo>
                    <a:pt x="36550" y="556615"/>
                  </a:lnTo>
                  <a:lnTo>
                    <a:pt x="54546" y="544512"/>
                  </a:lnTo>
                  <a:lnTo>
                    <a:pt x="76606" y="540080"/>
                  </a:lnTo>
                  <a:lnTo>
                    <a:pt x="98653" y="544512"/>
                  </a:lnTo>
                  <a:lnTo>
                    <a:pt x="116649" y="556615"/>
                  </a:lnTo>
                  <a:lnTo>
                    <a:pt x="128778" y="574560"/>
                  </a:lnTo>
                  <a:lnTo>
                    <a:pt x="133223" y="596557"/>
                  </a:lnTo>
                  <a:lnTo>
                    <a:pt x="133223" y="545871"/>
                  </a:lnTo>
                  <a:lnTo>
                    <a:pt x="130898" y="542417"/>
                  </a:lnTo>
                  <a:lnTo>
                    <a:pt x="106553" y="526110"/>
                  </a:lnTo>
                  <a:lnTo>
                    <a:pt x="76606" y="520153"/>
                  </a:lnTo>
                  <a:lnTo>
                    <a:pt x="46647" y="526211"/>
                  </a:lnTo>
                  <a:lnTo>
                    <a:pt x="22313" y="542658"/>
                  </a:lnTo>
                  <a:lnTo>
                    <a:pt x="5969" y="566953"/>
                  </a:lnTo>
                  <a:lnTo>
                    <a:pt x="0" y="596557"/>
                  </a:lnTo>
                  <a:lnTo>
                    <a:pt x="5969" y="626148"/>
                  </a:lnTo>
                  <a:lnTo>
                    <a:pt x="19989" y="646976"/>
                  </a:lnTo>
                  <a:lnTo>
                    <a:pt x="22313" y="650443"/>
                  </a:lnTo>
                  <a:lnTo>
                    <a:pt x="46647" y="666889"/>
                  </a:lnTo>
                  <a:lnTo>
                    <a:pt x="76606" y="672947"/>
                  </a:lnTo>
                  <a:lnTo>
                    <a:pt x="106273" y="666991"/>
                  </a:lnTo>
                  <a:lnTo>
                    <a:pt x="130644" y="650697"/>
                  </a:lnTo>
                  <a:lnTo>
                    <a:pt x="133223" y="646899"/>
                  </a:lnTo>
                  <a:lnTo>
                    <a:pt x="147142" y="626427"/>
                  </a:lnTo>
                  <a:lnTo>
                    <a:pt x="153212" y="596557"/>
                  </a:lnTo>
                  <a:close/>
                </a:path>
                <a:path w="3307715" h="3853179">
                  <a:moveTo>
                    <a:pt x="153212" y="76403"/>
                  </a:moveTo>
                  <a:lnTo>
                    <a:pt x="147231" y="46532"/>
                  </a:lnTo>
                  <a:lnTo>
                    <a:pt x="133223" y="25717"/>
                  </a:lnTo>
                  <a:lnTo>
                    <a:pt x="133223" y="76403"/>
                  </a:lnTo>
                  <a:lnTo>
                    <a:pt x="128778" y="98399"/>
                  </a:lnTo>
                  <a:lnTo>
                    <a:pt x="116649" y="116344"/>
                  </a:lnTo>
                  <a:lnTo>
                    <a:pt x="98653" y="128435"/>
                  </a:lnTo>
                  <a:lnTo>
                    <a:pt x="76606" y="132867"/>
                  </a:lnTo>
                  <a:lnTo>
                    <a:pt x="54546" y="128435"/>
                  </a:lnTo>
                  <a:lnTo>
                    <a:pt x="36550" y="116344"/>
                  </a:lnTo>
                  <a:lnTo>
                    <a:pt x="24422" y="98399"/>
                  </a:lnTo>
                  <a:lnTo>
                    <a:pt x="19989" y="76403"/>
                  </a:lnTo>
                  <a:lnTo>
                    <a:pt x="24422" y="54406"/>
                  </a:lnTo>
                  <a:lnTo>
                    <a:pt x="36550" y="36461"/>
                  </a:lnTo>
                  <a:lnTo>
                    <a:pt x="54546" y="24371"/>
                  </a:lnTo>
                  <a:lnTo>
                    <a:pt x="76606" y="19939"/>
                  </a:lnTo>
                  <a:lnTo>
                    <a:pt x="98653" y="24371"/>
                  </a:lnTo>
                  <a:lnTo>
                    <a:pt x="116649" y="36461"/>
                  </a:lnTo>
                  <a:lnTo>
                    <a:pt x="128778" y="54406"/>
                  </a:lnTo>
                  <a:lnTo>
                    <a:pt x="133223" y="76403"/>
                  </a:lnTo>
                  <a:lnTo>
                    <a:pt x="133223" y="25717"/>
                  </a:lnTo>
                  <a:lnTo>
                    <a:pt x="130898" y="22263"/>
                  </a:lnTo>
                  <a:lnTo>
                    <a:pt x="106553" y="5956"/>
                  </a:lnTo>
                  <a:lnTo>
                    <a:pt x="76606" y="0"/>
                  </a:lnTo>
                  <a:lnTo>
                    <a:pt x="46647" y="5956"/>
                  </a:lnTo>
                  <a:lnTo>
                    <a:pt x="22313" y="22263"/>
                  </a:lnTo>
                  <a:lnTo>
                    <a:pt x="5969" y="46532"/>
                  </a:lnTo>
                  <a:lnTo>
                    <a:pt x="0" y="76403"/>
                  </a:lnTo>
                  <a:lnTo>
                    <a:pt x="5969" y="106273"/>
                  </a:lnTo>
                  <a:lnTo>
                    <a:pt x="19989" y="127076"/>
                  </a:lnTo>
                  <a:lnTo>
                    <a:pt x="22313" y="130543"/>
                  </a:lnTo>
                  <a:lnTo>
                    <a:pt x="46647" y="146837"/>
                  </a:lnTo>
                  <a:lnTo>
                    <a:pt x="76606" y="152793"/>
                  </a:lnTo>
                  <a:lnTo>
                    <a:pt x="106273" y="146748"/>
                  </a:lnTo>
                  <a:lnTo>
                    <a:pt x="130644" y="130289"/>
                  </a:lnTo>
                  <a:lnTo>
                    <a:pt x="133223" y="126492"/>
                  </a:lnTo>
                  <a:lnTo>
                    <a:pt x="147142" y="105994"/>
                  </a:lnTo>
                  <a:lnTo>
                    <a:pt x="153212" y="76403"/>
                  </a:lnTo>
                  <a:close/>
                </a:path>
                <a:path w="3307715" h="3853179">
                  <a:moveTo>
                    <a:pt x="768032" y="1637525"/>
                  </a:moveTo>
                  <a:lnTo>
                    <a:pt x="762063" y="1607642"/>
                  </a:lnTo>
                  <a:lnTo>
                    <a:pt x="748055" y="1586865"/>
                  </a:lnTo>
                  <a:lnTo>
                    <a:pt x="748055" y="1637525"/>
                  </a:lnTo>
                  <a:lnTo>
                    <a:pt x="743610" y="1659509"/>
                  </a:lnTo>
                  <a:lnTo>
                    <a:pt x="731481" y="1677466"/>
                  </a:lnTo>
                  <a:lnTo>
                    <a:pt x="713486" y="1689557"/>
                  </a:lnTo>
                  <a:lnTo>
                    <a:pt x="691438" y="1693989"/>
                  </a:lnTo>
                  <a:lnTo>
                    <a:pt x="669378" y="1689557"/>
                  </a:lnTo>
                  <a:lnTo>
                    <a:pt x="651383" y="1677466"/>
                  </a:lnTo>
                  <a:lnTo>
                    <a:pt x="639254" y="1659509"/>
                  </a:lnTo>
                  <a:lnTo>
                    <a:pt x="634809" y="1637525"/>
                  </a:lnTo>
                  <a:lnTo>
                    <a:pt x="639254" y="1615528"/>
                  </a:lnTo>
                  <a:lnTo>
                    <a:pt x="651383" y="1597583"/>
                  </a:lnTo>
                  <a:lnTo>
                    <a:pt x="669378" y="1585480"/>
                  </a:lnTo>
                  <a:lnTo>
                    <a:pt x="691438" y="1581048"/>
                  </a:lnTo>
                  <a:lnTo>
                    <a:pt x="713486" y="1585480"/>
                  </a:lnTo>
                  <a:lnTo>
                    <a:pt x="731481" y="1597583"/>
                  </a:lnTo>
                  <a:lnTo>
                    <a:pt x="743610" y="1615528"/>
                  </a:lnTo>
                  <a:lnTo>
                    <a:pt x="748055" y="1637525"/>
                  </a:lnTo>
                  <a:lnTo>
                    <a:pt x="748055" y="1586865"/>
                  </a:lnTo>
                  <a:lnTo>
                    <a:pt x="745718" y="1583385"/>
                  </a:lnTo>
                  <a:lnTo>
                    <a:pt x="721385" y="1567078"/>
                  </a:lnTo>
                  <a:lnTo>
                    <a:pt x="691438" y="1561122"/>
                  </a:lnTo>
                  <a:lnTo>
                    <a:pt x="661479" y="1567078"/>
                  </a:lnTo>
                  <a:lnTo>
                    <a:pt x="637146" y="1583385"/>
                  </a:lnTo>
                  <a:lnTo>
                    <a:pt x="620801" y="1607642"/>
                  </a:lnTo>
                  <a:lnTo>
                    <a:pt x="614832" y="1637525"/>
                  </a:lnTo>
                  <a:lnTo>
                    <a:pt x="620801" y="1667395"/>
                  </a:lnTo>
                  <a:lnTo>
                    <a:pt x="634809" y="1688198"/>
                  </a:lnTo>
                  <a:lnTo>
                    <a:pt x="637146" y="1691665"/>
                  </a:lnTo>
                  <a:lnTo>
                    <a:pt x="661479" y="1707959"/>
                  </a:lnTo>
                  <a:lnTo>
                    <a:pt x="691438" y="1713915"/>
                  </a:lnTo>
                  <a:lnTo>
                    <a:pt x="721385" y="1707870"/>
                  </a:lnTo>
                  <a:lnTo>
                    <a:pt x="745718" y="1691411"/>
                  </a:lnTo>
                  <a:lnTo>
                    <a:pt x="748055" y="1687944"/>
                  </a:lnTo>
                  <a:lnTo>
                    <a:pt x="762063" y="1667116"/>
                  </a:lnTo>
                  <a:lnTo>
                    <a:pt x="768032" y="1637525"/>
                  </a:lnTo>
                  <a:close/>
                </a:path>
                <a:path w="3307715" h="3853179">
                  <a:moveTo>
                    <a:pt x="768032" y="1117371"/>
                  </a:moveTo>
                  <a:lnTo>
                    <a:pt x="762063" y="1087501"/>
                  </a:lnTo>
                  <a:lnTo>
                    <a:pt x="748055" y="1066711"/>
                  </a:lnTo>
                  <a:lnTo>
                    <a:pt x="748055" y="1117371"/>
                  </a:lnTo>
                  <a:lnTo>
                    <a:pt x="743610" y="1139367"/>
                  </a:lnTo>
                  <a:lnTo>
                    <a:pt x="731481" y="1157312"/>
                  </a:lnTo>
                  <a:lnTo>
                    <a:pt x="713486" y="1169403"/>
                  </a:lnTo>
                  <a:lnTo>
                    <a:pt x="691438" y="1173835"/>
                  </a:lnTo>
                  <a:lnTo>
                    <a:pt x="669378" y="1169403"/>
                  </a:lnTo>
                  <a:lnTo>
                    <a:pt x="651383" y="1157312"/>
                  </a:lnTo>
                  <a:lnTo>
                    <a:pt x="639254" y="1139367"/>
                  </a:lnTo>
                  <a:lnTo>
                    <a:pt x="634809" y="1117371"/>
                  </a:lnTo>
                  <a:lnTo>
                    <a:pt x="639254" y="1095375"/>
                  </a:lnTo>
                  <a:lnTo>
                    <a:pt x="651383" y="1077429"/>
                  </a:lnTo>
                  <a:lnTo>
                    <a:pt x="669378" y="1065339"/>
                  </a:lnTo>
                  <a:lnTo>
                    <a:pt x="691438" y="1060907"/>
                  </a:lnTo>
                  <a:lnTo>
                    <a:pt x="713486" y="1065339"/>
                  </a:lnTo>
                  <a:lnTo>
                    <a:pt x="731481" y="1077429"/>
                  </a:lnTo>
                  <a:lnTo>
                    <a:pt x="743610" y="1095375"/>
                  </a:lnTo>
                  <a:lnTo>
                    <a:pt x="748055" y="1117371"/>
                  </a:lnTo>
                  <a:lnTo>
                    <a:pt x="748055" y="1066711"/>
                  </a:lnTo>
                  <a:lnTo>
                    <a:pt x="745718" y="1063231"/>
                  </a:lnTo>
                  <a:lnTo>
                    <a:pt x="721385" y="1046937"/>
                  </a:lnTo>
                  <a:lnTo>
                    <a:pt x="691438" y="1040968"/>
                  </a:lnTo>
                  <a:lnTo>
                    <a:pt x="661479" y="1046937"/>
                  </a:lnTo>
                  <a:lnTo>
                    <a:pt x="637146" y="1063231"/>
                  </a:lnTo>
                  <a:lnTo>
                    <a:pt x="620801" y="1087501"/>
                  </a:lnTo>
                  <a:lnTo>
                    <a:pt x="614832" y="1117371"/>
                  </a:lnTo>
                  <a:lnTo>
                    <a:pt x="620801" y="1147241"/>
                  </a:lnTo>
                  <a:lnTo>
                    <a:pt x="634809" y="1168044"/>
                  </a:lnTo>
                  <a:lnTo>
                    <a:pt x="637146" y="1171511"/>
                  </a:lnTo>
                  <a:lnTo>
                    <a:pt x="661479" y="1187805"/>
                  </a:lnTo>
                  <a:lnTo>
                    <a:pt x="691438" y="1193761"/>
                  </a:lnTo>
                  <a:lnTo>
                    <a:pt x="721385" y="1187716"/>
                  </a:lnTo>
                  <a:lnTo>
                    <a:pt x="745718" y="1171257"/>
                  </a:lnTo>
                  <a:lnTo>
                    <a:pt x="748055" y="1167790"/>
                  </a:lnTo>
                  <a:lnTo>
                    <a:pt x="762063" y="1146962"/>
                  </a:lnTo>
                  <a:lnTo>
                    <a:pt x="768032" y="1117371"/>
                  </a:lnTo>
                  <a:close/>
                </a:path>
                <a:path w="3307715" h="3853179">
                  <a:moveTo>
                    <a:pt x="768032" y="596557"/>
                  </a:moveTo>
                  <a:lnTo>
                    <a:pt x="762063" y="566674"/>
                  </a:lnTo>
                  <a:lnTo>
                    <a:pt x="748055" y="545896"/>
                  </a:lnTo>
                  <a:lnTo>
                    <a:pt x="748055" y="596557"/>
                  </a:lnTo>
                  <a:lnTo>
                    <a:pt x="743610" y="618540"/>
                  </a:lnTo>
                  <a:lnTo>
                    <a:pt x="731481" y="636498"/>
                  </a:lnTo>
                  <a:lnTo>
                    <a:pt x="713486" y="648589"/>
                  </a:lnTo>
                  <a:lnTo>
                    <a:pt x="691438" y="653021"/>
                  </a:lnTo>
                  <a:lnTo>
                    <a:pt x="669378" y="648589"/>
                  </a:lnTo>
                  <a:lnTo>
                    <a:pt x="651383" y="636498"/>
                  </a:lnTo>
                  <a:lnTo>
                    <a:pt x="639254" y="618540"/>
                  </a:lnTo>
                  <a:lnTo>
                    <a:pt x="634809" y="596557"/>
                  </a:lnTo>
                  <a:lnTo>
                    <a:pt x="639254" y="574560"/>
                  </a:lnTo>
                  <a:lnTo>
                    <a:pt x="651383" y="556615"/>
                  </a:lnTo>
                  <a:lnTo>
                    <a:pt x="669378" y="544512"/>
                  </a:lnTo>
                  <a:lnTo>
                    <a:pt x="691438" y="540080"/>
                  </a:lnTo>
                  <a:lnTo>
                    <a:pt x="713486" y="544512"/>
                  </a:lnTo>
                  <a:lnTo>
                    <a:pt x="731481" y="556615"/>
                  </a:lnTo>
                  <a:lnTo>
                    <a:pt x="743610" y="574560"/>
                  </a:lnTo>
                  <a:lnTo>
                    <a:pt x="748055" y="596557"/>
                  </a:lnTo>
                  <a:lnTo>
                    <a:pt x="748055" y="545896"/>
                  </a:lnTo>
                  <a:lnTo>
                    <a:pt x="745718" y="542417"/>
                  </a:lnTo>
                  <a:lnTo>
                    <a:pt x="721385" y="526110"/>
                  </a:lnTo>
                  <a:lnTo>
                    <a:pt x="691438" y="520153"/>
                  </a:lnTo>
                  <a:lnTo>
                    <a:pt x="661479" y="526110"/>
                  </a:lnTo>
                  <a:lnTo>
                    <a:pt x="637146" y="542417"/>
                  </a:lnTo>
                  <a:lnTo>
                    <a:pt x="620801" y="566674"/>
                  </a:lnTo>
                  <a:lnTo>
                    <a:pt x="614832" y="596557"/>
                  </a:lnTo>
                  <a:lnTo>
                    <a:pt x="620801" y="626427"/>
                  </a:lnTo>
                  <a:lnTo>
                    <a:pt x="634809" y="647230"/>
                  </a:lnTo>
                  <a:lnTo>
                    <a:pt x="637146" y="650697"/>
                  </a:lnTo>
                  <a:lnTo>
                    <a:pt x="661479" y="666991"/>
                  </a:lnTo>
                  <a:lnTo>
                    <a:pt x="691438" y="672947"/>
                  </a:lnTo>
                  <a:lnTo>
                    <a:pt x="721385" y="666991"/>
                  </a:lnTo>
                  <a:lnTo>
                    <a:pt x="745718" y="650697"/>
                  </a:lnTo>
                  <a:lnTo>
                    <a:pt x="748055" y="647230"/>
                  </a:lnTo>
                  <a:lnTo>
                    <a:pt x="762063" y="626427"/>
                  </a:lnTo>
                  <a:lnTo>
                    <a:pt x="768032" y="596557"/>
                  </a:lnTo>
                  <a:close/>
                </a:path>
                <a:path w="3307715" h="3853179">
                  <a:moveTo>
                    <a:pt x="768032" y="76403"/>
                  </a:moveTo>
                  <a:lnTo>
                    <a:pt x="762063" y="46532"/>
                  </a:lnTo>
                  <a:lnTo>
                    <a:pt x="748055" y="25742"/>
                  </a:lnTo>
                  <a:lnTo>
                    <a:pt x="748055" y="76403"/>
                  </a:lnTo>
                  <a:lnTo>
                    <a:pt x="743610" y="98399"/>
                  </a:lnTo>
                  <a:lnTo>
                    <a:pt x="731481" y="116344"/>
                  </a:lnTo>
                  <a:lnTo>
                    <a:pt x="713486" y="128435"/>
                  </a:lnTo>
                  <a:lnTo>
                    <a:pt x="691438" y="132867"/>
                  </a:lnTo>
                  <a:lnTo>
                    <a:pt x="669378" y="128435"/>
                  </a:lnTo>
                  <a:lnTo>
                    <a:pt x="651383" y="116344"/>
                  </a:lnTo>
                  <a:lnTo>
                    <a:pt x="639254" y="98399"/>
                  </a:lnTo>
                  <a:lnTo>
                    <a:pt x="634809" y="76403"/>
                  </a:lnTo>
                  <a:lnTo>
                    <a:pt x="639254" y="54406"/>
                  </a:lnTo>
                  <a:lnTo>
                    <a:pt x="651383" y="36461"/>
                  </a:lnTo>
                  <a:lnTo>
                    <a:pt x="669378" y="24371"/>
                  </a:lnTo>
                  <a:lnTo>
                    <a:pt x="691438" y="19939"/>
                  </a:lnTo>
                  <a:lnTo>
                    <a:pt x="713486" y="24371"/>
                  </a:lnTo>
                  <a:lnTo>
                    <a:pt x="731481" y="36461"/>
                  </a:lnTo>
                  <a:lnTo>
                    <a:pt x="743610" y="54406"/>
                  </a:lnTo>
                  <a:lnTo>
                    <a:pt x="748055" y="76403"/>
                  </a:lnTo>
                  <a:lnTo>
                    <a:pt x="748055" y="25742"/>
                  </a:lnTo>
                  <a:lnTo>
                    <a:pt x="745718" y="22263"/>
                  </a:lnTo>
                  <a:lnTo>
                    <a:pt x="721385" y="5956"/>
                  </a:lnTo>
                  <a:lnTo>
                    <a:pt x="691438" y="0"/>
                  </a:lnTo>
                  <a:lnTo>
                    <a:pt x="661479" y="5956"/>
                  </a:lnTo>
                  <a:lnTo>
                    <a:pt x="637146" y="22263"/>
                  </a:lnTo>
                  <a:lnTo>
                    <a:pt x="620801" y="46532"/>
                  </a:lnTo>
                  <a:lnTo>
                    <a:pt x="614832" y="76403"/>
                  </a:lnTo>
                  <a:lnTo>
                    <a:pt x="620903" y="106273"/>
                  </a:lnTo>
                  <a:lnTo>
                    <a:pt x="634809" y="126746"/>
                  </a:lnTo>
                  <a:lnTo>
                    <a:pt x="637400" y="130543"/>
                  </a:lnTo>
                  <a:lnTo>
                    <a:pt x="661758" y="146837"/>
                  </a:lnTo>
                  <a:lnTo>
                    <a:pt x="691438" y="152793"/>
                  </a:lnTo>
                  <a:lnTo>
                    <a:pt x="721385" y="146748"/>
                  </a:lnTo>
                  <a:lnTo>
                    <a:pt x="745718" y="130289"/>
                  </a:lnTo>
                  <a:lnTo>
                    <a:pt x="748055" y="126822"/>
                  </a:lnTo>
                  <a:lnTo>
                    <a:pt x="762063" y="105994"/>
                  </a:lnTo>
                  <a:lnTo>
                    <a:pt x="768032" y="76403"/>
                  </a:lnTo>
                  <a:close/>
                </a:path>
                <a:path w="3307715" h="3853179">
                  <a:moveTo>
                    <a:pt x="1383538" y="1637525"/>
                  </a:moveTo>
                  <a:lnTo>
                    <a:pt x="1377556" y="1607642"/>
                  </a:lnTo>
                  <a:lnTo>
                    <a:pt x="1363548" y="1586839"/>
                  </a:lnTo>
                  <a:lnTo>
                    <a:pt x="1363548" y="1637525"/>
                  </a:lnTo>
                  <a:lnTo>
                    <a:pt x="1359103" y="1659509"/>
                  </a:lnTo>
                  <a:lnTo>
                    <a:pt x="1346974" y="1677466"/>
                  </a:lnTo>
                  <a:lnTo>
                    <a:pt x="1328978" y="1689557"/>
                  </a:lnTo>
                  <a:lnTo>
                    <a:pt x="1306931" y="1693989"/>
                  </a:lnTo>
                  <a:lnTo>
                    <a:pt x="1284871" y="1689557"/>
                  </a:lnTo>
                  <a:lnTo>
                    <a:pt x="1266875" y="1677466"/>
                  </a:lnTo>
                  <a:lnTo>
                    <a:pt x="1254747" y="1659509"/>
                  </a:lnTo>
                  <a:lnTo>
                    <a:pt x="1250315" y="1637525"/>
                  </a:lnTo>
                  <a:lnTo>
                    <a:pt x="1254747" y="1615528"/>
                  </a:lnTo>
                  <a:lnTo>
                    <a:pt x="1266875" y="1597583"/>
                  </a:lnTo>
                  <a:lnTo>
                    <a:pt x="1284871" y="1585480"/>
                  </a:lnTo>
                  <a:lnTo>
                    <a:pt x="1306931" y="1581048"/>
                  </a:lnTo>
                  <a:lnTo>
                    <a:pt x="1328978" y="1585480"/>
                  </a:lnTo>
                  <a:lnTo>
                    <a:pt x="1346974" y="1597583"/>
                  </a:lnTo>
                  <a:lnTo>
                    <a:pt x="1359103" y="1615528"/>
                  </a:lnTo>
                  <a:lnTo>
                    <a:pt x="1363548" y="1637525"/>
                  </a:lnTo>
                  <a:lnTo>
                    <a:pt x="1363548" y="1586839"/>
                  </a:lnTo>
                  <a:lnTo>
                    <a:pt x="1361224" y="1583385"/>
                  </a:lnTo>
                  <a:lnTo>
                    <a:pt x="1336878" y="1567078"/>
                  </a:lnTo>
                  <a:lnTo>
                    <a:pt x="1306931" y="1561122"/>
                  </a:lnTo>
                  <a:lnTo>
                    <a:pt x="1276972" y="1567078"/>
                  </a:lnTo>
                  <a:lnTo>
                    <a:pt x="1252639" y="1583385"/>
                  </a:lnTo>
                  <a:lnTo>
                    <a:pt x="1236294" y="1607642"/>
                  </a:lnTo>
                  <a:lnTo>
                    <a:pt x="1230325" y="1637525"/>
                  </a:lnTo>
                  <a:lnTo>
                    <a:pt x="1236294" y="1667395"/>
                  </a:lnTo>
                  <a:lnTo>
                    <a:pt x="1250315" y="1688198"/>
                  </a:lnTo>
                  <a:lnTo>
                    <a:pt x="1252639" y="1691665"/>
                  </a:lnTo>
                  <a:lnTo>
                    <a:pt x="1276972" y="1707959"/>
                  </a:lnTo>
                  <a:lnTo>
                    <a:pt x="1306931" y="1713915"/>
                  </a:lnTo>
                  <a:lnTo>
                    <a:pt x="1336598" y="1707870"/>
                  </a:lnTo>
                  <a:lnTo>
                    <a:pt x="1360970" y="1691411"/>
                  </a:lnTo>
                  <a:lnTo>
                    <a:pt x="1363548" y="1687614"/>
                  </a:lnTo>
                  <a:lnTo>
                    <a:pt x="1377467" y="1667116"/>
                  </a:lnTo>
                  <a:lnTo>
                    <a:pt x="1383538" y="1637525"/>
                  </a:lnTo>
                  <a:close/>
                </a:path>
                <a:path w="3307715" h="3853179">
                  <a:moveTo>
                    <a:pt x="1383538" y="1117371"/>
                  </a:moveTo>
                  <a:lnTo>
                    <a:pt x="1377556" y="1087501"/>
                  </a:lnTo>
                  <a:lnTo>
                    <a:pt x="1363548" y="1066685"/>
                  </a:lnTo>
                  <a:lnTo>
                    <a:pt x="1363548" y="1117371"/>
                  </a:lnTo>
                  <a:lnTo>
                    <a:pt x="1359103" y="1139367"/>
                  </a:lnTo>
                  <a:lnTo>
                    <a:pt x="1346974" y="1157312"/>
                  </a:lnTo>
                  <a:lnTo>
                    <a:pt x="1328978" y="1169403"/>
                  </a:lnTo>
                  <a:lnTo>
                    <a:pt x="1306931" y="1173835"/>
                  </a:lnTo>
                  <a:lnTo>
                    <a:pt x="1284871" y="1169403"/>
                  </a:lnTo>
                  <a:lnTo>
                    <a:pt x="1266875" y="1157312"/>
                  </a:lnTo>
                  <a:lnTo>
                    <a:pt x="1254747" y="1139367"/>
                  </a:lnTo>
                  <a:lnTo>
                    <a:pt x="1250315" y="1117371"/>
                  </a:lnTo>
                  <a:lnTo>
                    <a:pt x="1254747" y="1095375"/>
                  </a:lnTo>
                  <a:lnTo>
                    <a:pt x="1266875" y="1077429"/>
                  </a:lnTo>
                  <a:lnTo>
                    <a:pt x="1284871" y="1065339"/>
                  </a:lnTo>
                  <a:lnTo>
                    <a:pt x="1306931" y="1060907"/>
                  </a:lnTo>
                  <a:lnTo>
                    <a:pt x="1328978" y="1065339"/>
                  </a:lnTo>
                  <a:lnTo>
                    <a:pt x="1346974" y="1077429"/>
                  </a:lnTo>
                  <a:lnTo>
                    <a:pt x="1359103" y="1095375"/>
                  </a:lnTo>
                  <a:lnTo>
                    <a:pt x="1363548" y="1117371"/>
                  </a:lnTo>
                  <a:lnTo>
                    <a:pt x="1363548" y="1066685"/>
                  </a:lnTo>
                  <a:lnTo>
                    <a:pt x="1361224" y="1063231"/>
                  </a:lnTo>
                  <a:lnTo>
                    <a:pt x="1336878" y="1046937"/>
                  </a:lnTo>
                  <a:lnTo>
                    <a:pt x="1306931" y="1040968"/>
                  </a:lnTo>
                  <a:lnTo>
                    <a:pt x="1276972" y="1046937"/>
                  </a:lnTo>
                  <a:lnTo>
                    <a:pt x="1252639" y="1063231"/>
                  </a:lnTo>
                  <a:lnTo>
                    <a:pt x="1236294" y="1087501"/>
                  </a:lnTo>
                  <a:lnTo>
                    <a:pt x="1230325" y="1117371"/>
                  </a:lnTo>
                  <a:lnTo>
                    <a:pt x="1236294" y="1147241"/>
                  </a:lnTo>
                  <a:lnTo>
                    <a:pt x="1250315" y="1168044"/>
                  </a:lnTo>
                  <a:lnTo>
                    <a:pt x="1252639" y="1171511"/>
                  </a:lnTo>
                  <a:lnTo>
                    <a:pt x="1276972" y="1187805"/>
                  </a:lnTo>
                  <a:lnTo>
                    <a:pt x="1306931" y="1193761"/>
                  </a:lnTo>
                  <a:lnTo>
                    <a:pt x="1336598" y="1187716"/>
                  </a:lnTo>
                  <a:lnTo>
                    <a:pt x="1360970" y="1171257"/>
                  </a:lnTo>
                  <a:lnTo>
                    <a:pt x="1363548" y="1167460"/>
                  </a:lnTo>
                  <a:lnTo>
                    <a:pt x="1377467" y="1146962"/>
                  </a:lnTo>
                  <a:lnTo>
                    <a:pt x="1383538" y="1117371"/>
                  </a:lnTo>
                  <a:close/>
                </a:path>
                <a:path w="3307715" h="3853179">
                  <a:moveTo>
                    <a:pt x="1383538" y="596557"/>
                  </a:moveTo>
                  <a:lnTo>
                    <a:pt x="1377556" y="566674"/>
                  </a:lnTo>
                  <a:lnTo>
                    <a:pt x="1363548" y="545871"/>
                  </a:lnTo>
                  <a:lnTo>
                    <a:pt x="1363548" y="596557"/>
                  </a:lnTo>
                  <a:lnTo>
                    <a:pt x="1359103" y="618540"/>
                  </a:lnTo>
                  <a:lnTo>
                    <a:pt x="1346974" y="636498"/>
                  </a:lnTo>
                  <a:lnTo>
                    <a:pt x="1328978" y="648589"/>
                  </a:lnTo>
                  <a:lnTo>
                    <a:pt x="1306931" y="653021"/>
                  </a:lnTo>
                  <a:lnTo>
                    <a:pt x="1284871" y="648589"/>
                  </a:lnTo>
                  <a:lnTo>
                    <a:pt x="1266875" y="636498"/>
                  </a:lnTo>
                  <a:lnTo>
                    <a:pt x="1254747" y="618540"/>
                  </a:lnTo>
                  <a:lnTo>
                    <a:pt x="1250315" y="596557"/>
                  </a:lnTo>
                  <a:lnTo>
                    <a:pt x="1254747" y="574560"/>
                  </a:lnTo>
                  <a:lnTo>
                    <a:pt x="1266875" y="556615"/>
                  </a:lnTo>
                  <a:lnTo>
                    <a:pt x="1284871" y="544512"/>
                  </a:lnTo>
                  <a:lnTo>
                    <a:pt x="1306931" y="540080"/>
                  </a:lnTo>
                  <a:lnTo>
                    <a:pt x="1328978" y="544512"/>
                  </a:lnTo>
                  <a:lnTo>
                    <a:pt x="1346974" y="556615"/>
                  </a:lnTo>
                  <a:lnTo>
                    <a:pt x="1359103" y="574560"/>
                  </a:lnTo>
                  <a:lnTo>
                    <a:pt x="1363548" y="596557"/>
                  </a:lnTo>
                  <a:lnTo>
                    <a:pt x="1363548" y="545871"/>
                  </a:lnTo>
                  <a:lnTo>
                    <a:pt x="1361224" y="542417"/>
                  </a:lnTo>
                  <a:lnTo>
                    <a:pt x="1336878" y="526110"/>
                  </a:lnTo>
                  <a:lnTo>
                    <a:pt x="1306931" y="520153"/>
                  </a:lnTo>
                  <a:lnTo>
                    <a:pt x="1276972" y="526110"/>
                  </a:lnTo>
                  <a:lnTo>
                    <a:pt x="1252639" y="542417"/>
                  </a:lnTo>
                  <a:lnTo>
                    <a:pt x="1236294" y="566674"/>
                  </a:lnTo>
                  <a:lnTo>
                    <a:pt x="1230325" y="596557"/>
                  </a:lnTo>
                  <a:lnTo>
                    <a:pt x="1236294" y="626427"/>
                  </a:lnTo>
                  <a:lnTo>
                    <a:pt x="1250315" y="647230"/>
                  </a:lnTo>
                  <a:lnTo>
                    <a:pt x="1252639" y="650697"/>
                  </a:lnTo>
                  <a:lnTo>
                    <a:pt x="1276972" y="666991"/>
                  </a:lnTo>
                  <a:lnTo>
                    <a:pt x="1306931" y="672947"/>
                  </a:lnTo>
                  <a:lnTo>
                    <a:pt x="1336598" y="666991"/>
                  </a:lnTo>
                  <a:lnTo>
                    <a:pt x="1360970" y="650697"/>
                  </a:lnTo>
                  <a:lnTo>
                    <a:pt x="1363548" y="646899"/>
                  </a:lnTo>
                  <a:lnTo>
                    <a:pt x="1377467" y="626427"/>
                  </a:lnTo>
                  <a:lnTo>
                    <a:pt x="1383538" y="596557"/>
                  </a:lnTo>
                  <a:close/>
                </a:path>
                <a:path w="3307715" h="3853179">
                  <a:moveTo>
                    <a:pt x="1383538" y="76403"/>
                  </a:moveTo>
                  <a:lnTo>
                    <a:pt x="1377467" y="46532"/>
                  </a:lnTo>
                  <a:lnTo>
                    <a:pt x="1363548" y="26060"/>
                  </a:lnTo>
                  <a:lnTo>
                    <a:pt x="1363548" y="76403"/>
                  </a:lnTo>
                  <a:lnTo>
                    <a:pt x="1359103" y="98399"/>
                  </a:lnTo>
                  <a:lnTo>
                    <a:pt x="1346974" y="116344"/>
                  </a:lnTo>
                  <a:lnTo>
                    <a:pt x="1328978" y="128435"/>
                  </a:lnTo>
                  <a:lnTo>
                    <a:pt x="1306931" y="132867"/>
                  </a:lnTo>
                  <a:lnTo>
                    <a:pt x="1284871" y="128435"/>
                  </a:lnTo>
                  <a:lnTo>
                    <a:pt x="1266875" y="116344"/>
                  </a:lnTo>
                  <a:lnTo>
                    <a:pt x="1254747" y="98399"/>
                  </a:lnTo>
                  <a:lnTo>
                    <a:pt x="1250315" y="76403"/>
                  </a:lnTo>
                  <a:lnTo>
                    <a:pt x="1254747" y="54406"/>
                  </a:lnTo>
                  <a:lnTo>
                    <a:pt x="1266875" y="36461"/>
                  </a:lnTo>
                  <a:lnTo>
                    <a:pt x="1284871" y="24371"/>
                  </a:lnTo>
                  <a:lnTo>
                    <a:pt x="1306931" y="19939"/>
                  </a:lnTo>
                  <a:lnTo>
                    <a:pt x="1328978" y="24371"/>
                  </a:lnTo>
                  <a:lnTo>
                    <a:pt x="1346974" y="36461"/>
                  </a:lnTo>
                  <a:lnTo>
                    <a:pt x="1359103" y="54406"/>
                  </a:lnTo>
                  <a:lnTo>
                    <a:pt x="1363548" y="76403"/>
                  </a:lnTo>
                  <a:lnTo>
                    <a:pt x="1363548" y="26060"/>
                  </a:lnTo>
                  <a:lnTo>
                    <a:pt x="1360970" y="22263"/>
                  </a:lnTo>
                  <a:lnTo>
                    <a:pt x="1336598" y="5956"/>
                  </a:lnTo>
                  <a:lnTo>
                    <a:pt x="1306931" y="0"/>
                  </a:lnTo>
                  <a:lnTo>
                    <a:pt x="1277251" y="5956"/>
                  </a:lnTo>
                  <a:lnTo>
                    <a:pt x="1252893" y="22263"/>
                  </a:lnTo>
                  <a:lnTo>
                    <a:pt x="1236395" y="46532"/>
                  </a:lnTo>
                  <a:lnTo>
                    <a:pt x="1230325" y="76403"/>
                  </a:lnTo>
                  <a:lnTo>
                    <a:pt x="1236294" y="106273"/>
                  </a:lnTo>
                  <a:lnTo>
                    <a:pt x="1250315" y="127076"/>
                  </a:lnTo>
                  <a:lnTo>
                    <a:pt x="1252639" y="130543"/>
                  </a:lnTo>
                  <a:lnTo>
                    <a:pt x="1276972" y="146837"/>
                  </a:lnTo>
                  <a:lnTo>
                    <a:pt x="1306931" y="152793"/>
                  </a:lnTo>
                  <a:lnTo>
                    <a:pt x="1336598" y="146748"/>
                  </a:lnTo>
                  <a:lnTo>
                    <a:pt x="1360970" y="130289"/>
                  </a:lnTo>
                  <a:lnTo>
                    <a:pt x="1363548" y="126492"/>
                  </a:lnTo>
                  <a:lnTo>
                    <a:pt x="1377467" y="105994"/>
                  </a:lnTo>
                  <a:lnTo>
                    <a:pt x="1383538" y="76403"/>
                  </a:lnTo>
                  <a:close/>
                </a:path>
                <a:path w="3307715" h="3853179">
                  <a:moveTo>
                    <a:pt x="1998357" y="1637525"/>
                  </a:moveTo>
                  <a:lnTo>
                    <a:pt x="1992388" y="1607642"/>
                  </a:lnTo>
                  <a:lnTo>
                    <a:pt x="1978380" y="1586865"/>
                  </a:lnTo>
                  <a:lnTo>
                    <a:pt x="1978380" y="1637525"/>
                  </a:lnTo>
                  <a:lnTo>
                    <a:pt x="1973935" y="1659509"/>
                  </a:lnTo>
                  <a:lnTo>
                    <a:pt x="1961807" y="1677466"/>
                  </a:lnTo>
                  <a:lnTo>
                    <a:pt x="1943811" y="1689557"/>
                  </a:lnTo>
                  <a:lnTo>
                    <a:pt x="1921764" y="1693989"/>
                  </a:lnTo>
                  <a:lnTo>
                    <a:pt x="1899704" y="1689557"/>
                  </a:lnTo>
                  <a:lnTo>
                    <a:pt x="1881708" y="1677466"/>
                  </a:lnTo>
                  <a:lnTo>
                    <a:pt x="1869579" y="1659509"/>
                  </a:lnTo>
                  <a:lnTo>
                    <a:pt x="1865134" y="1637525"/>
                  </a:lnTo>
                  <a:lnTo>
                    <a:pt x="1869579" y="1615528"/>
                  </a:lnTo>
                  <a:lnTo>
                    <a:pt x="1881708" y="1597583"/>
                  </a:lnTo>
                  <a:lnTo>
                    <a:pt x="1899704" y="1585480"/>
                  </a:lnTo>
                  <a:lnTo>
                    <a:pt x="1921764" y="1581048"/>
                  </a:lnTo>
                  <a:lnTo>
                    <a:pt x="1943811" y="1585480"/>
                  </a:lnTo>
                  <a:lnTo>
                    <a:pt x="1961807" y="1597583"/>
                  </a:lnTo>
                  <a:lnTo>
                    <a:pt x="1973935" y="1615528"/>
                  </a:lnTo>
                  <a:lnTo>
                    <a:pt x="1978380" y="1637525"/>
                  </a:lnTo>
                  <a:lnTo>
                    <a:pt x="1978380" y="1586865"/>
                  </a:lnTo>
                  <a:lnTo>
                    <a:pt x="1976043" y="1583385"/>
                  </a:lnTo>
                  <a:lnTo>
                    <a:pt x="1951710" y="1567078"/>
                  </a:lnTo>
                  <a:lnTo>
                    <a:pt x="1921764" y="1561122"/>
                  </a:lnTo>
                  <a:lnTo>
                    <a:pt x="1892084" y="1567180"/>
                  </a:lnTo>
                  <a:lnTo>
                    <a:pt x="1867725" y="1583626"/>
                  </a:lnTo>
                  <a:lnTo>
                    <a:pt x="1851228" y="1607921"/>
                  </a:lnTo>
                  <a:lnTo>
                    <a:pt x="1845157" y="1637525"/>
                  </a:lnTo>
                  <a:lnTo>
                    <a:pt x="1851126" y="1667395"/>
                  </a:lnTo>
                  <a:lnTo>
                    <a:pt x="1865134" y="1688198"/>
                  </a:lnTo>
                  <a:lnTo>
                    <a:pt x="1867471" y="1691665"/>
                  </a:lnTo>
                  <a:lnTo>
                    <a:pt x="1891804" y="1707959"/>
                  </a:lnTo>
                  <a:lnTo>
                    <a:pt x="1921764" y="1713915"/>
                  </a:lnTo>
                  <a:lnTo>
                    <a:pt x="1951710" y="1707959"/>
                  </a:lnTo>
                  <a:lnTo>
                    <a:pt x="1976043" y="1691665"/>
                  </a:lnTo>
                  <a:lnTo>
                    <a:pt x="1978380" y="1688198"/>
                  </a:lnTo>
                  <a:lnTo>
                    <a:pt x="1992388" y="1667395"/>
                  </a:lnTo>
                  <a:lnTo>
                    <a:pt x="1998357" y="1637525"/>
                  </a:lnTo>
                  <a:close/>
                </a:path>
                <a:path w="3307715" h="3853179">
                  <a:moveTo>
                    <a:pt x="1998357" y="1117371"/>
                  </a:moveTo>
                  <a:lnTo>
                    <a:pt x="1992388" y="1087501"/>
                  </a:lnTo>
                  <a:lnTo>
                    <a:pt x="1978380" y="1066711"/>
                  </a:lnTo>
                  <a:lnTo>
                    <a:pt x="1978380" y="1117371"/>
                  </a:lnTo>
                  <a:lnTo>
                    <a:pt x="1973935" y="1139367"/>
                  </a:lnTo>
                  <a:lnTo>
                    <a:pt x="1961807" y="1157312"/>
                  </a:lnTo>
                  <a:lnTo>
                    <a:pt x="1943811" y="1169403"/>
                  </a:lnTo>
                  <a:lnTo>
                    <a:pt x="1921764" y="1173835"/>
                  </a:lnTo>
                  <a:lnTo>
                    <a:pt x="1899704" y="1169403"/>
                  </a:lnTo>
                  <a:lnTo>
                    <a:pt x="1881708" y="1157312"/>
                  </a:lnTo>
                  <a:lnTo>
                    <a:pt x="1869579" y="1139367"/>
                  </a:lnTo>
                  <a:lnTo>
                    <a:pt x="1865134" y="1117371"/>
                  </a:lnTo>
                  <a:lnTo>
                    <a:pt x="1869579" y="1095375"/>
                  </a:lnTo>
                  <a:lnTo>
                    <a:pt x="1881708" y="1077429"/>
                  </a:lnTo>
                  <a:lnTo>
                    <a:pt x="1899704" y="1065339"/>
                  </a:lnTo>
                  <a:lnTo>
                    <a:pt x="1921764" y="1060907"/>
                  </a:lnTo>
                  <a:lnTo>
                    <a:pt x="1943811" y="1065339"/>
                  </a:lnTo>
                  <a:lnTo>
                    <a:pt x="1961807" y="1077429"/>
                  </a:lnTo>
                  <a:lnTo>
                    <a:pt x="1973935" y="1095375"/>
                  </a:lnTo>
                  <a:lnTo>
                    <a:pt x="1978380" y="1117371"/>
                  </a:lnTo>
                  <a:lnTo>
                    <a:pt x="1978380" y="1066711"/>
                  </a:lnTo>
                  <a:lnTo>
                    <a:pt x="1976043" y="1063231"/>
                  </a:lnTo>
                  <a:lnTo>
                    <a:pt x="1951710" y="1046937"/>
                  </a:lnTo>
                  <a:lnTo>
                    <a:pt x="1921764" y="1040968"/>
                  </a:lnTo>
                  <a:lnTo>
                    <a:pt x="1891804" y="1046937"/>
                  </a:lnTo>
                  <a:lnTo>
                    <a:pt x="1867471" y="1063231"/>
                  </a:lnTo>
                  <a:lnTo>
                    <a:pt x="1851126" y="1087501"/>
                  </a:lnTo>
                  <a:lnTo>
                    <a:pt x="1845157" y="1117371"/>
                  </a:lnTo>
                  <a:lnTo>
                    <a:pt x="1851126" y="1147241"/>
                  </a:lnTo>
                  <a:lnTo>
                    <a:pt x="1865134" y="1168044"/>
                  </a:lnTo>
                  <a:lnTo>
                    <a:pt x="1867471" y="1171511"/>
                  </a:lnTo>
                  <a:lnTo>
                    <a:pt x="1891804" y="1187805"/>
                  </a:lnTo>
                  <a:lnTo>
                    <a:pt x="1921764" y="1193761"/>
                  </a:lnTo>
                  <a:lnTo>
                    <a:pt x="1951431" y="1187716"/>
                  </a:lnTo>
                  <a:lnTo>
                    <a:pt x="1975802" y="1171257"/>
                  </a:lnTo>
                  <a:lnTo>
                    <a:pt x="1978380" y="1167460"/>
                  </a:lnTo>
                  <a:lnTo>
                    <a:pt x="1992299" y="1146962"/>
                  </a:lnTo>
                  <a:lnTo>
                    <a:pt x="1998357" y="1117371"/>
                  </a:lnTo>
                  <a:close/>
                </a:path>
                <a:path w="3307715" h="3853179">
                  <a:moveTo>
                    <a:pt x="1998357" y="596557"/>
                  </a:moveTo>
                  <a:lnTo>
                    <a:pt x="1992388" y="566674"/>
                  </a:lnTo>
                  <a:lnTo>
                    <a:pt x="1978380" y="545896"/>
                  </a:lnTo>
                  <a:lnTo>
                    <a:pt x="1978380" y="596557"/>
                  </a:lnTo>
                  <a:lnTo>
                    <a:pt x="1973935" y="618540"/>
                  </a:lnTo>
                  <a:lnTo>
                    <a:pt x="1961807" y="636498"/>
                  </a:lnTo>
                  <a:lnTo>
                    <a:pt x="1943811" y="648589"/>
                  </a:lnTo>
                  <a:lnTo>
                    <a:pt x="1921764" y="653021"/>
                  </a:lnTo>
                  <a:lnTo>
                    <a:pt x="1899704" y="648589"/>
                  </a:lnTo>
                  <a:lnTo>
                    <a:pt x="1881708" y="636498"/>
                  </a:lnTo>
                  <a:lnTo>
                    <a:pt x="1869579" y="618540"/>
                  </a:lnTo>
                  <a:lnTo>
                    <a:pt x="1865134" y="596557"/>
                  </a:lnTo>
                  <a:lnTo>
                    <a:pt x="1869579" y="574560"/>
                  </a:lnTo>
                  <a:lnTo>
                    <a:pt x="1881708" y="556615"/>
                  </a:lnTo>
                  <a:lnTo>
                    <a:pt x="1899704" y="544512"/>
                  </a:lnTo>
                  <a:lnTo>
                    <a:pt x="1921764" y="540080"/>
                  </a:lnTo>
                  <a:lnTo>
                    <a:pt x="1943811" y="544512"/>
                  </a:lnTo>
                  <a:lnTo>
                    <a:pt x="1961807" y="556615"/>
                  </a:lnTo>
                  <a:lnTo>
                    <a:pt x="1973935" y="574560"/>
                  </a:lnTo>
                  <a:lnTo>
                    <a:pt x="1978380" y="596557"/>
                  </a:lnTo>
                  <a:lnTo>
                    <a:pt x="1978380" y="545896"/>
                  </a:lnTo>
                  <a:lnTo>
                    <a:pt x="1976043" y="542417"/>
                  </a:lnTo>
                  <a:lnTo>
                    <a:pt x="1951710" y="526110"/>
                  </a:lnTo>
                  <a:lnTo>
                    <a:pt x="1921764" y="520153"/>
                  </a:lnTo>
                  <a:lnTo>
                    <a:pt x="1891804" y="526211"/>
                  </a:lnTo>
                  <a:lnTo>
                    <a:pt x="1867471" y="542658"/>
                  </a:lnTo>
                  <a:lnTo>
                    <a:pt x="1851126" y="566953"/>
                  </a:lnTo>
                  <a:lnTo>
                    <a:pt x="1845157" y="596557"/>
                  </a:lnTo>
                  <a:lnTo>
                    <a:pt x="1851126" y="626148"/>
                  </a:lnTo>
                  <a:lnTo>
                    <a:pt x="1865134" y="646976"/>
                  </a:lnTo>
                  <a:lnTo>
                    <a:pt x="1867471" y="650443"/>
                  </a:lnTo>
                  <a:lnTo>
                    <a:pt x="1891804" y="666889"/>
                  </a:lnTo>
                  <a:lnTo>
                    <a:pt x="1921764" y="672947"/>
                  </a:lnTo>
                  <a:lnTo>
                    <a:pt x="1951431" y="666991"/>
                  </a:lnTo>
                  <a:lnTo>
                    <a:pt x="1975802" y="650697"/>
                  </a:lnTo>
                  <a:lnTo>
                    <a:pt x="1978380" y="646899"/>
                  </a:lnTo>
                  <a:lnTo>
                    <a:pt x="1992299" y="626427"/>
                  </a:lnTo>
                  <a:lnTo>
                    <a:pt x="1998357" y="596557"/>
                  </a:lnTo>
                  <a:close/>
                </a:path>
                <a:path w="3307715" h="3853179">
                  <a:moveTo>
                    <a:pt x="1998357" y="76403"/>
                  </a:moveTo>
                  <a:lnTo>
                    <a:pt x="1992388" y="46532"/>
                  </a:lnTo>
                  <a:lnTo>
                    <a:pt x="1978380" y="25742"/>
                  </a:lnTo>
                  <a:lnTo>
                    <a:pt x="1978380" y="76403"/>
                  </a:lnTo>
                  <a:lnTo>
                    <a:pt x="1973935" y="98399"/>
                  </a:lnTo>
                  <a:lnTo>
                    <a:pt x="1961807" y="116344"/>
                  </a:lnTo>
                  <a:lnTo>
                    <a:pt x="1943811" y="128435"/>
                  </a:lnTo>
                  <a:lnTo>
                    <a:pt x="1921764" y="132867"/>
                  </a:lnTo>
                  <a:lnTo>
                    <a:pt x="1899704" y="128435"/>
                  </a:lnTo>
                  <a:lnTo>
                    <a:pt x="1881708" y="116344"/>
                  </a:lnTo>
                  <a:lnTo>
                    <a:pt x="1869579" y="98399"/>
                  </a:lnTo>
                  <a:lnTo>
                    <a:pt x="1865134" y="76403"/>
                  </a:lnTo>
                  <a:lnTo>
                    <a:pt x="1869579" y="54406"/>
                  </a:lnTo>
                  <a:lnTo>
                    <a:pt x="1881708" y="36461"/>
                  </a:lnTo>
                  <a:lnTo>
                    <a:pt x="1899704" y="24371"/>
                  </a:lnTo>
                  <a:lnTo>
                    <a:pt x="1921764" y="19939"/>
                  </a:lnTo>
                  <a:lnTo>
                    <a:pt x="1943811" y="24371"/>
                  </a:lnTo>
                  <a:lnTo>
                    <a:pt x="1961807" y="36461"/>
                  </a:lnTo>
                  <a:lnTo>
                    <a:pt x="1973935" y="54406"/>
                  </a:lnTo>
                  <a:lnTo>
                    <a:pt x="1978380" y="76403"/>
                  </a:lnTo>
                  <a:lnTo>
                    <a:pt x="1978380" y="25742"/>
                  </a:lnTo>
                  <a:lnTo>
                    <a:pt x="1976043" y="22263"/>
                  </a:lnTo>
                  <a:lnTo>
                    <a:pt x="1951710" y="5956"/>
                  </a:lnTo>
                  <a:lnTo>
                    <a:pt x="1921764" y="0"/>
                  </a:lnTo>
                  <a:lnTo>
                    <a:pt x="1891804" y="5956"/>
                  </a:lnTo>
                  <a:lnTo>
                    <a:pt x="1867471" y="22263"/>
                  </a:lnTo>
                  <a:lnTo>
                    <a:pt x="1851126" y="46532"/>
                  </a:lnTo>
                  <a:lnTo>
                    <a:pt x="1845157" y="76403"/>
                  </a:lnTo>
                  <a:lnTo>
                    <a:pt x="1851126" y="106273"/>
                  </a:lnTo>
                  <a:lnTo>
                    <a:pt x="1865134" y="127076"/>
                  </a:lnTo>
                  <a:lnTo>
                    <a:pt x="1867471" y="130543"/>
                  </a:lnTo>
                  <a:lnTo>
                    <a:pt x="1891804" y="146837"/>
                  </a:lnTo>
                  <a:lnTo>
                    <a:pt x="1921764" y="152793"/>
                  </a:lnTo>
                  <a:lnTo>
                    <a:pt x="1951431" y="146748"/>
                  </a:lnTo>
                  <a:lnTo>
                    <a:pt x="1975802" y="130289"/>
                  </a:lnTo>
                  <a:lnTo>
                    <a:pt x="1978380" y="126492"/>
                  </a:lnTo>
                  <a:lnTo>
                    <a:pt x="1992299" y="105994"/>
                  </a:lnTo>
                  <a:lnTo>
                    <a:pt x="1998357" y="76403"/>
                  </a:lnTo>
                  <a:close/>
                </a:path>
                <a:path w="3307715" h="3853179">
                  <a:moveTo>
                    <a:pt x="3307550" y="1736318"/>
                  </a:moveTo>
                  <a:lnTo>
                    <a:pt x="3305200" y="1731683"/>
                  </a:lnTo>
                  <a:lnTo>
                    <a:pt x="3301073" y="1729371"/>
                  </a:lnTo>
                  <a:lnTo>
                    <a:pt x="3296374" y="1727047"/>
                  </a:lnTo>
                  <a:lnTo>
                    <a:pt x="3291078" y="1729371"/>
                  </a:lnTo>
                  <a:lnTo>
                    <a:pt x="3268421" y="1782483"/>
                  </a:lnTo>
                  <a:lnTo>
                    <a:pt x="3252774" y="1823377"/>
                  </a:lnTo>
                  <a:lnTo>
                    <a:pt x="3234715" y="1874799"/>
                  </a:lnTo>
                  <a:lnTo>
                    <a:pt x="3215055" y="1936457"/>
                  </a:lnTo>
                  <a:lnTo>
                    <a:pt x="3194608" y="2008060"/>
                  </a:lnTo>
                  <a:lnTo>
                    <a:pt x="3177768" y="2075294"/>
                  </a:lnTo>
                  <a:lnTo>
                    <a:pt x="3169259" y="2112505"/>
                  </a:lnTo>
                  <a:lnTo>
                    <a:pt x="3160826" y="2152065"/>
                  </a:lnTo>
                  <a:lnTo>
                    <a:pt x="3152546" y="2193899"/>
                  </a:lnTo>
                  <a:lnTo>
                    <a:pt x="3144507" y="2237994"/>
                  </a:lnTo>
                  <a:lnTo>
                    <a:pt x="3136811" y="2284285"/>
                  </a:lnTo>
                  <a:lnTo>
                    <a:pt x="3129534" y="2332736"/>
                  </a:lnTo>
                  <a:lnTo>
                    <a:pt x="3122777" y="2383294"/>
                  </a:lnTo>
                  <a:lnTo>
                    <a:pt x="3116618" y="2435910"/>
                  </a:lnTo>
                  <a:lnTo>
                    <a:pt x="3111169" y="2490559"/>
                  </a:lnTo>
                  <a:lnTo>
                    <a:pt x="3106509" y="2547188"/>
                  </a:lnTo>
                  <a:lnTo>
                    <a:pt x="3102724" y="2605735"/>
                  </a:lnTo>
                  <a:lnTo>
                    <a:pt x="3099905" y="2666187"/>
                  </a:lnTo>
                  <a:lnTo>
                    <a:pt x="3098152" y="2728468"/>
                  </a:lnTo>
                  <a:lnTo>
                    <a:pt x="3097542" y="2792552"/>
                  </a:lnTo>
                  <a:lnTo>
                    <a:pt x="3098152" y="2856611"/>
                  </a:lnTo>
                  <a:lnTo>
                    <a:pt x="3099905" y="2918841"/>
                  </a:lnTo>
                  <a:lnTo>
                    <a:pt x="3102724" y="2979191"/>
                  </a:lnTo>
                  <a:lnTo>
                    <a:pt x="3106521" y="3037636"/>
                  </a:lnTo>
                  <a:lnTo>
                    <a:pt x="3111182" y="3094126"/>
                  </a:lnTo>
                  <a:lnTo>
                    <a:pt x="3116656" y="3148622"/>
                  </a:lnTo>
                  <a:lnTo>
                    <a:pt x="3122828" y="3201098"/>
                  </a:lnTo>
                  <a:lnTo>
                    <a:pt x="3129610" y="3251492"/>
                  </a:lnTo>
                  <a:lnTo>
                    <a:pt x="3136912" y="3299777"/>
                  </a:lnTo>
                  <a:lnTo>
                    <a:pt x="3144647" y="3345916"/>
                  </a:lnTo>
                  <a:lnTo>
                    <a:pt x="3152737" y="3389858"/>
                  </a:lnTo>
                  <a:lnTo>
                    <a:pt x="3161080" y="3431565"/>
                  </a:lnTo>
                  <a:lnTo>
                    <a:pt x="3169577" y="3470999"/>
                  </a:lnTo>
                  <a:lnTo>
                    <a:pt x="3178162" y="3508133"/>
                  </a:lnTo>
                  <a:lnTo>
                    <a:pt x="3195193" y="3575304"/>
                  </a:lnTo>
                  <a:lnTo>
                    <a:pt x="3215398" y="3645801"/>
                  </a:lnTo>
                  <a:lnTo>
                    <a:pt x="3234893" y="3706495"/>
                  </a:lnTo>
                  <a:lnTo>
                    <a:pt x="3252838" y="3757155"/>
                  </a:lnTo>
                  <a:lnTo>
                    <a:pt x="3268446" y="3797528"/>
                  </a:lnTo>
                  <a:lnTo>
                    <a:pt x="3289312" y="3846449"/>
                  </a:lnTo>
                  <a:lnTo>
                    <a:pt x="3291078" y="3851084"/>
                  </a:lnTo>
                  <a:lnTo>
                    <a:pt x="3296374" y="3852824"/>
                  </a:lnTo>
                  <a:lnTo>
                    <a:pt x="3301073" y="3850513"/>
                  </a:lnTo>
                  <a:lnTo>
                    <a:pt x="3305200" y="3848189"/>
                  </a:lnTo>
                  <a:lnTo>
                    <a:pt x="3306965" y="3842969"/>
                  </a:lnTo>
                  <a:lnTo>
                    <a:pt x="3297009" y="3820134"/>
                  </a:lnTo>
                  <a:lnTo>
                    <a:pt x="3284766" y="3790569"/>
                  </a:lnTo>
                  <a:lnTo>
                    <a:pt x="3269310" y="3750487"/>
                  </a:lnTo>
                  <a:lnTo>
                    <a:pt x="3251517" y="3700119"/>
                  </a:lnTo>
                  <a:lnTo>
                    <a:pt x="3232213" y="3639718"/>
                  </a:lnTo>
                  <a:lnTo>
                    <a:pt x="3212249" y="3569500"/>
                  </a:lnTo>
                  <a:lnTo>
                    <a:pt x="3195447" y="3503015"/>
                  </a:lnTo>
                  <a:lnTo>
                    <a:pt x="3178568" y="3427171"/>
                  </a:lnTo>
                  <a:lnTo>
                    <a:pt x="3170326" y="3385820"/>
                  </a:lnTo>
                  <a:lnTo>
                    <a:pt x="3162338" y="3342259"/>
                  </a:lnTo>
                  <a:lnTo>
                    <a:pt x="3154692" y="3296501"/>
                  </a:lnTo>
                  <a:lnTo>
                    <a:pt x="3147466" y="3248596"/>
                  </a:lnTo>
                  <a:lnTo>
                    <a:pt x="3140773" y="3198584"/>
                  </a:lnTo>
                  <a:lnTo>
                    <a:pt x="3134677" y="3146488"/>
                  </a:lnTo>
                  <a:lnTo>
                    <a:pt x="3129267" y="3092361"/>
                  </a:lnTo>
                  <a:lnTo>
                    <a:pt x="3124644" y="3036239"/>
                  </a:lnTo>
                  <a:lnTo>
                    <a:pt x="3120898" y="2978162"/>
                  </a:lnTo>
                  <a:lnTo>
                    <a:pt x="3118116" y="2918155"/>
                  </a:lnTo>
                  <a:lnTo>
                    <a:pt x="3116376" y="2856280"/>
                  </a:lnTo>
                  <a:lnTo>
                    <a:pt x="3115780" y="2792552"/>
                  </a:lnTo>
                  <a:lnTo>
                    <a:pt x="3116859" y="2707094"/>
                  </a:lnTo>
                  <a:lnTo>
                    <a:pt x="3119958" y="2624759"/>
                  </a:lnTo>
                  <a:lnTo>
                    <a:pt x="3124885" y="2545600"/>
                  </a:lnTo>
                  <a:lnTo>
                    <a:pt x="3131451" y="2469692"/>
                  </a:lnTo>
                  <a:lnTo>
                    <a:pt x="3139452" y="2397112"/>
                  </a:lnTo>
                  <a:lnTo>
                    <a:pt x="3148698" y="2327910"/>
                  </a:lnTo>
                  <a:lnTo>
                    <a:pt x="3159010" y="2262149"/>
                  </a:lnTo>
                  <a:lnTo>
                    <a:pt x="3170174" y="2199906"/>
                  </a:lnTo>
                  <a:lnTo>
                    <a:pt x="3181997" y="2141258"/>
                  </a:lnTo>
                  <a:lnTo>
                    <a:pt x="3194291" y="2086241"/>
                  </a:lnTo>
                  <a:lnTo>
                    <a:pt x="3206877" y="2034946"/>
                  </a:lnTo>
                  <a:lnTo>
                    <a:pt x="3219526" y="1987435"/>
                  </a:lnTo>
                  <a:lnTo>
                    <a:pt x="3232086" y="1943773"/>
                  </a:lnTo>
                  <a:lnTo>
                    <a:pt x="3244329" y="1904022"/>
                  </a:lnTo>
                  <a:lnTo>
                    <a:pt x="3267125" y="1836534"/>
                  </a:lnTo>
                  <a:lnTo>
                    <a:pt x="3286366" y="1785493"/>
                  </a:lnTo>
                  <a:lnTo>
                    <a:pt x="3305200" y="1740954"/>
                  </a:lnTo>
                  <a:lnTo>
                    <a:pt x="3307550" y="17363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16000" y="2331010"/>
            <a:ext cx="12431395" cy="7331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100"/>
              </a:spcBef>
            </a:pPr>
            <a:r>
              <a:rPr sz="3900" spc="5" dirty="0">
                <a:solidFill>
                  <a:srgbClr val="FFFFFF"/>
                </a:solidFill>
                <a:latin typeface="Tahoma"/>
                <a:cs typeface="Tahoma"/>
              </a:rPr>
              <a:t>Several </a:t>
            </a:r>
            <a:r>
              <a:rPr sz="3900" spc="45" dirty="0">
                <a:solidFill>
                  <a:srgbClr val="FFFFFF"/>
                </a:solidFill>
                <a:latin typeface="Tahoma"/>
                <a:cs typeface="Tahoma"/>
              </a:rPr>
              <a:t>algorithms </a:t>
            </a:r>
            <a:r>
              <a:rPr sz="3900" spc="90" dirty="0">
                <a:solidFill>
                  <a:srgbClr val="FFFFFF"/>
                </a:solidFill>
                <a:latin typeface="Tahoma"/>
                <a:cs typeface="Tahoma"/>
              </a:rPr>
              <a:t>based </a:t>
            </a:r>
            <a:r>
              <a:rPr sz="3900" spc="135" dirty="0">
                <a:solidFill>
                  <a:srgbClr val="FFFFFF"/>
                </a:solidFill>
                <a:latin typeface="Tahoma"/>
                <a:cs typeface="Tahoma"/>
              </a:rPr>
              <a:t>on </a:t>
            </a:r>
            <a:r>
              <a:rPr sz="3900" spc="100" dirty="0">
                <a:solidFill>
                  <a:srgbClr val="FFFFFF"/>
                </a:solidFill>
                <a:latin typeface="Tahoma"/>
                <a:cs typeface="Tahoma"/>
              </a:rPr>
              <a:t>depth </a:t>
            </a:r>
            <a:r>
              <a:rPr sz="3900" spc="15" dirty="0">
                <a:solidFill>
                  <a:srgbClr val="FFFFFF"/>
                </a:solidFill>
                <a:latin typeface="Tahoma"/>
                <a:cs typeface="Tahoma"/>
              </a:rPr>
              <a:t>first </a:t>
            </a:r>
            <a:r>
              <a:rPr sz="3900" spc="70" dirty="0">
                <a:solidFill>
                  <a:srgbClr val="FFFFFF"/>
                </a:solidFill>
                <a:latin typeface="Tahoma"/>
                <a:cs typeface="Tahoma"/>
              </a:rPr>
              <a:t>search </a:t>
            </a:r>
            <a:r>
              <a:rPr sz="39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00" dirty="0">
                <a:solidFill>
                  <a:srgbClr val="FFFFFF"/>
                </a:solidFill>
                <a:latin typeface="Tahoma"/>
                <a:cs typeface="Tahoma"/>
              </a:rPr>
              <a:t>compute</a:t>
            </a:r>
            <a:r>
              <a:rPr sz="39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5" dirty="0">
                <a:solidFill>
                  <a:srgbClr val="FFFFFF"/>
                </a:solidFill>
                <a:latin typeface="Tahoma"/>
                <a:cs typeface="Tahoma"/>
              </a:rPr>
              <a:t>strongly</a:t>
            </a:r>
            <a:r>
              <a:rPr sz="39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85" dirty="0">
                <a:solidFill>
                  <a:srgbClr val="FFFFFF"/>
                </a:solidFill>
                <a:latin typeface="Tahoma"/>
                <a:cs typeface="Tahoma"/>
              </a:rPr>
              <a:t>connected</a:t>
            </a:r>
            <a:r>
              <a:rPr sz="39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05" dirty="0">
                <a:solidFill>
                  <a:srgbClr val="FFFFFF"/>
                </a:solidFill>
                <a:latin typeface="Tahoma"/>
                <a:cs typeface="Tahoma"/>
              </a:rPr>
              <a:t>components</a:t>
            </a:r>
            <a:r>
              <a:rPr sz="39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5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39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45" dirty="0">
                <a:solidFill>
                  <a:srgbClr val="FFFFFF"/>
                </a:solidFill>
                <a:latin typeface="Tahoma"/>
                <a:cs typeface="Tahoma"/>
              </a:rPr>
              <a:t>linear</a:t>
            </a:r>
            <a:r>
              <a:rPr sz="39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-10" dirty="0">
                <a:solidFill>
                  <a:srgbClr val="FFFFFF"/>
                </a:solidFill>
                <a:latin typeface="Tahoma"/>
                <a:cs typeface="Tahoma"/>
              </a:rPr>
              <a:t>time.</a:t>
            </a:r>
            <a:endParaRPr sz="3900" dirty="0">
              <a:latin typeface="Tahoma"/>
              <a:cs typeface="Tahoma"/>
            </a:endParaRPr>
          </a:p>
          <a:p>
            <a:pPr marL="4634865" marR="970280" indent="167640" algn="ctr">
              <a:lnSpc>
                <a:spcPct val="203900"/>
              </a:lnSpc>
              <a:spcBef>
                <a:spcPts val="2345"/>
              </a:spcBef>
            </a:pPr>
            <a:r>
              <a:rPr sz="51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Kosaraju's </a:t>
            </a:r>
            <a:r>
              <a:rPr sz="515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 </a:t>
            </a:r>
            <a:r>
              <a:rPr sz="515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1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Tarjan's</a:t>
            </a:r>
            <a:r>
              <a:rPr sz="51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15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endParaRPr sz="5150" dirty="0">
              <a:latin typeface="Microsoft Sans Serif"/>
              <a:cs typeface="Microsoft Sans Serif"/>
            </a:endParaRPr>
          </a:p>
          <a:p>
            <a:pPr marL="4634865" marR="970280" algn="ctr">
              <a:lnSpc>
                <a:spcPct val="116399"/>
              </a:lnSpc>
              <a:spcBef>
                <a:spcPts val="4880"/>
              </a:spcBef>
            </a:pPr>
            <a:r>
              <a:rPr sz="5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51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1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path-based</a:t>
            </a:r>
            <a:r>
              <a:rPr sz="51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strong </a:t>
            </a:r>
            <a:r>
              <a:rPr sz="5100" spc="-13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1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component</a:t>
            </a:r>
            <a:r>
              <a:rPr sz="5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1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endParaRPr sz="5100" dirty="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52512" y="6101108"/>
            <a:ext cx="16182975" cy="0"/>
          </a:xfrm>
          <a:custGeom>
            <a:avLst/>
            <a:gdLst/>
            <a:ahLst/>
            <a:cxnLst/>
            <a:rect l="l" t="t" r="r" b="b"/>
            <a:pathLst>
              <a:path w="16182975">
                <a:moveTo>
                  <a:pt x="0" y="0"/>
                </a:moveTo>
                <a:lnTo>
                  <a:pt x="16182973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2512" y="7703821"/>
            <a:ext cx="16182975" cy="0"/>
          </a:xfrm>
          <a:custGeom>
            <a:avLst/>
            <a:gdLst/>
            <a:ahLst/>
            <a:cxnLst/>
            <a:rect l="l" t="t" r="r" b="b"/>
            <a:pathLst>
              <a:path w="16182975">
                <a:moveTo>
                  <a:pt x="0" y="0"/>
                </a:moveTo>
                <a:lnTo>
                  <a:pt x="16182973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886825" cy="10287000"/>
          </a:xfrm>
          <a:custGeom>
            <a:avLst/>
            <a:gdLst/>
            <a:ahLst/>
            <a:cxnLst/>
            <a:rect l="l" t="t" r="r" b="b"/>
            <a:pathLst>
              <a:path w="8886825" h="10287000">
                <a:moveTo>
                  <a:pt x="0" y="0"/>
                </a:moveTo>
                <a:lnTo>
                  <a:pt x="8886824" y="0"/>
                </a:lnTo>
                <a:lnTo>
                  <a:pt x="888682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4070025"/>
            <a:ext cx="6527800" cy="200182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7620"/>
              </a:lnSpc>
              <a:spcBef>
                <a:spcPts val="409"/>
              </a:spcBef>
            </a:pPr>
            <a:r>
              <a:rPr sz="6500" spc="755" dirty="0">
                <a:solidFill>
                  <a:srgbClr val="FF5757"/>
                </a:solidFill>
              </a:rPr>
              <a:t>K</a:t>
            </a:r>
            <a:r>
              <a:rPr sz="6500" spc="160" dirty="0">
                <a:solidFill>
                  <a:srgbClr val="FF5757"/>
                </a:solidFill>
              </a:rPr>
              <a:t>O</a:t>
            </a:r>
            <a:r>
              <a:rPr sz="6500" spc="-455" dirty="0">
                <a:solidFill>
                  <a:srgbClr val="FF5757"/>
                </a:solidFill>
              </a:rPr>
              <a:t>S</a:t>
            </a:r>
            <a:r>
              <a:rPr sz="6500" spc="245" dirty="0">
                <a:solidFill>
                  <a:srgbClr val="FF5757"/>
                </a:solidFill>
              </a:rPr>
              <a:t>A</a:t>
            </a:r>
            <a:r>
              <a:rPr sz="6500" spc="-370" dirty="0">
                <a:solidFill>
                  <a:srgbClr val="FF5757"/>
                </a:solidFill>
              </a:rPr>
              <a:t>R</a:t>
            </a:r>
            <a:r>
              <a:rPr sz="6500" spc="245" dirty="0">
                <a:solidFill>
                  <a:srgbClr val="FF5757"/>
                </a:solidFill>
              </a:rPr>
              <a:t>A</a:t>
            </a:r>
            <a:r>
              <a:rPr sz="6500" spc="635" dirty="0">
                <a:solidFill>
                  <a:srgbClr val="FF5757"/>
                </a:solidFill>
              </a:rPr>
              <a:t>J</a:t>
            </a:r>
            <a:r>
              <a:rPr sz="6500" spc="15" dirty="0">
                <a:solidFill>
                  <a:srgbClr val="FF5757"/>
                </a:solidFill>
              </a:rPr>
              <a:t>U</a:t>
            </a:r>
            <a:r>
              <a:rPr lang="en-US" sz="6250" spc="885" dirty="0">
                <a:solidFill>
                  <a:srgbClr val="FF5757"/>
                </a:solidFill>
              </a:rPr>
              <a:t>'</a:t>
            </a:r>
            <a:r>
              <a:rPr sz="6500" spc="-270" dirty="0">
                <a:solidFill>
                  <a:srgbClr val="FF5757"/>
                </a:solidFill>
              </a:rPr>
              <a:t>S  </a:t>
            </a:r>
            <a:r>
              <a:rPr sz="6500" spc="190" dirty="0">
                <a:solidFill>
                  <a:srgbClr val="FF5757"/>
                </a:solidFill>
              </a:rPr>
              <a:t>ALGORITHM</a:t>
            </a:r>
            <a:endParaRPr sz="6500" dirty="0"/>
          </a:p>
        </p:txBody>
      </p:sp>
      <p:sp>
        <p:nvSpPr>
          <p:cNvPr id="4" name="object 4"/>
          <p:cNvSpPr txBox="1"/>
          <p:nvPr/>
        </p:nvSpPr>
        <p:spPr>
          <a:xfrm>
            <a:off x="9136244" y="247459"/>
            <a:ext cx="8859520" cy="959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6300"/>
              </a:lnSpc>
              <a:spcBef>
                <a:spcPts val="95"/>
              </a:spcBef>
            </a:pPr>
            <a:r>
              <a:rPr sz="4500" spc="15" dirty="0">
                <a:solidFill>
                  <a:srgbClr val="004AAC"/>
                </a:solidFill>
                <a:latin typeface="Tahoma"/>
                <a:cs typeface="Tahoma"/>
              </a:rPr>
              <a:t>Kosaraju’s</a:t>
            </a:r>
            <a:r>
              <a:rPr sz="4500" spc="-24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40" dirty="0">
                <a:solidFill>
                  <a:srgbClr val="004AAC"/>
                </a:solidFill>
                <a:latin typeface="Tahoma"/>
                <a:cs typeface="Tahoma"/>
              </a:rPr>
              <a:t>is</a:t>
            </a:r>
            <a:r>
              <a:rPr sz="4500" spc="-24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120" dirty="0">
                <a:solidFill>
                  <a:srgbClr val="004AAC"/>
                </a:solidFill>
                <a:latin typeface="Tahoma"/>
                <a:cs typeface="Tahoma"/>
              </a:rPr>
              <a:t>based</a:t>
            </a:r>
            <a:r>
              <a:rPr sz="4500" spc="-24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175" dirty="0">
                <a:solidFill>
                  <a:srgbClr val="004AAC"/>
                </a:solidFill>
                <a:latin typeface="Tahoma"/>
                <a:cs typeface="Tahoma"/>
              </a:rPr>
              <a:t>on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-100" dirty="0">
                <a:solidFill>
                  <a:srgbClr val="004AAC"/>
                </a:solidFill>
                <a:latin typeface="Tahoma"/>
                <a:cs typeface="Tahoma"/>
              </a:rPr>
              <a:t>DFS,</a:t>
            </a:r>
            <a:r>
              <a:rPr sz="4500" spc="-24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dirty="0">
                <a:solidFill>
                  <a:srgbClr val="004AAC"/>
                </a:solidFill>
                <a:latin typeface="Tahoma"/>
                <a:cs typeface="Tahoma"/>
              </a:rPr>
              <a:t>it</a:t>
            </a:r>
            <a:r>
              <a:rPr sz="4500" spc="-24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145" dirty="0">
                <a:solidFill>
                  <a:srgbClr val="004AAC"/>
                </a:solidFill>
                <a:latin typeface="Tahoma"/>
                <a:cs typeface="Tahoma"/>
              </a:rPr>
              <a:t>does </a:t>
            </a:r>
            <a:r>
              <a:rPr sz="4500" spc="-139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dirty="0">
                <a:solidFill>
                  <a:srgbClr val="004AAC"/>
                </a:solidFill>
                <a:latin typeface="Tahoma"/>
                <a:cs typeface="Tahoma"/>
              </a:rPr>
              <a:t>DFS </a:t>
            </a:r>
            <a:r>
              <a:rPr sz="4500" spc="40" dirty="0">
                <a:solidFill>
                  <a:srgbClr val="004AAC"/>
                </a:solidFill>
                <a:latin typeface="Tahoma"/>
                <a:cs typeface="Tahoma"/>
              </a:rPr>
              <a:t>two </a:t>
            </a:r>
            <a:r>
              <a:rPr sz="4500" spc="15" dirty="0">
                <a:solidFill>
                  <a:srgbClr val="004AAC"/>
                </a:solidFill>
                <a:latin typeface="Tahoma"/>
                <a:cs typeface="Tahoma"/>
              </a:rPr>
              <a:t>times. </a:t>
            </a:r>
            <a:r>
              <a:rPr sz="4500" spc="-5" dirty="0">
                <a:solidFill>
                  <a:srgbClr val="004AAC"/>
                </a:solidFill>
                <a:latin typeface="Tahoma"/>
                <a:cs typeface="Tahoma"/>
              </a:rPr>
              <a:t>The </a:t>
            </a:r>
            <a:r>
              <a:rPr sz="4500" spc="75" dirty="0">
                <a:solidFill>
                  <a:srgbClr val="004AAC"/>
                </a:solidFill>
                <a:latin typeface="Tahoma"/>
                <a:cs typeface="Tahoma"/>
              </a:rPr>
              <a:t>basic </a:t>
            </a:r>
            <a:r>
              <a:rPr sz="4500" spc="110" dirty="0">
                <a:solidFill>
                  <a:srgbClr val="004AAC"/>
                </a:solidFill>
                <a:latin typeface="Tahoma"/>
                <a:cs typeface="Tahoma"/>
              </a:rPr>
              <a:t>concept </a:t>
            </a:r>
            <a:r>
              <a:rPr sz="4500" spc="-139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60" dirty="0">
                <a:solidFill>
                  <a:srgbClr val="004AAC"/>
                </a:solidFill>
                <a:latin typeface="Tahoma"/>
                <a:cs typeface="Tahoma"/>
              </a:rPr>
              <a:t>of this algorithm </a:t>
            </a:r>
            <a:r>
              <a:rPr sz="4500" spc="40" dirty="0">
                <a:solidFill>
                  <a:srgbClr val="004AAC"/>
                </a:solidFill>
                <a:latin typeface="Tahoma"/>
                <a:cs typeface="Tahoma"/>
              </a:rPr>
              <a:t>is </a:t>
            </a:r>
            <a:r>
              <a:rPr sz="4500" spc="45" dirty="0">
                <a:solidFill>
                  <a:srgbClr val="004AAC"/>
                </a:solidFill>
                <a:latin typeface="Tahoma"/>
                <a:cs typeface="Tahoma"/>
              </a:rPr>
              <a:t>that </a:t>
            </a:r>
            <a:r>
              <a:rPr sz="4500" spc="-45" dirty="0">
                <a:solidFill>
                  <a:srgbClr val="004AAC"/>
                </a:solidFill>
                <a:latin typeface="Tahoma"/>
                <a:cs typeface="Tahoma"/>
              </a:rPr>
              <a:t>if </a:t>
            </a:r>
            <a:r>
              <a:rPr sz="4500" spc="15" dirty="0">
                <a:solidFill>
                  <a:srgbClr val="004AAC"/>
                </a:solidFill>
                <a:latin typeface="Tahoma"/>
                <a:cs typeface="Tahoma"/>
              </a:rPr>
              <a:t>we </a:t>
            </a:r>
            <a:r>
              <a:rPr sz="4500" spc="90" dirty="0">
                <a:solidFill>
                  <a:srgbClr val="004AAC"/>
                </a:solidFill>
                <a:latin typeface="Tahoma"/>
                <a:cs typeface="Tahoma"/>
              </a:rPr>
              <a:t>are </a:t>
            </a:r>
            <a:r>
              <a:rPr sz="4500" spc="9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2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4500" spc="195" dirty="0">
                <a:solidFill>
                  <a:srgbClr val="004AAC"/>
                </a:solidFill>
                <a:latin typeface="Tahoma"/>
                <a:cs typeface="Tahoma"/>
              </a:rPr>
              <a:t>b</a:t>
            </a:r>
            <a:r>
              <a:rPr sz="4500" spc="-10" dirty="0">
                <a:solidFill>
                  <a:srgbClr val="004AAC"/>
                </a:solidFill>
                <a:latin typeface="Tahoma"/>
                <a:cs typeface="Tahoma"/>
              </a:rPr>
              <a:t>l</a:t>
            </a:r>
            <a:r>
              <a:rPr sz="4500" spc="110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4500" spc="200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2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4500" spc="130" dirty="0">
                <a:solidFill>
                  <a:srgbClr val="004AAC"/>
                </a:solidFill>
                <a:latin typeface="Tahoma"/>
                <a:cs typeface="Tahoma"/>
              </a:rPr>
              <a:t>rr</a:t>
            </a:r>
            <a:r>
              <a:rPr sz="4500" spc="-10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4500" spc="-175" dirty="0">
                <a:solidFill>
                  <a:srgbClr val="004AAC"/>
                </a:solidFill>
                <a:latin typeface="Tahoma"/>
                <a:cs typeface="Tahoma"/>
              </a:rPr>
              <a:t>v</a:t>
            </a:r>
            <a:r>
              <a:rPr sz="4500" spc="110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2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4500" spc="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-175" dirty="0">
                <a:solidFill>
                  <a:srgbClr val="004AAC"/>
                </a:solidFill>
                <a:latin typeface="Tahoma"/>
                <a:cs typeface="Tahoma"/>
              </a:rPr>
              <a:t>v</a:t>
            </a:r>
            <a:r>
              <a:rPr sz="4500" spc="10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4500" spc="130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450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4500" spc="10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4500" spc="20" dirty="0">
                <a:solidFill>
                  <a:srgbClr val="004AAC"/>
                </a:solidFill>
                <a:latin typeface="Tahoma"/>
                <a:cs typeface="Tahoma"/>
              </a:rPr>
              <a:t>x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-170" dirty="0">
                <a:solidFill>
                  <a:srgbClr val="004AAC"/>
                </a:solidFill>
                <a:latin typeface="Tahoma"/>
                <a:cs typeface="Tahoma"/>
              </a:rPr>
              <a:t>v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-10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4500" spc="150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4500" spc="-10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450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4500" spc="-10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4500" spc="2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4500" spc="-10" dirty="0">
                <a:solidFill>
                  <a:srgbClr val="004AAC"/>
                </a:solidFill>
                <a:latin typeface="Tahoma"/>
                <a:cs typeface="Tahoma"/>
              </a:rPr>
              <a:t>ll</a:t>
            </a:r>
            <a:r>
              <a:rPr sz="4500" spc="-130" dirty="0">
                <a:solidFill>
                  <a:srgbClr val="004AAC"/>
                </a:solidFill>
                <a:latin typeface="Tahoma"/>
                <a:cs typeface="Tahoma"/>
              </a:rPr>
              <a:t>y  </a:t>
            </a:r>
            <a:r>
              <a:rPr sz="4500" spc="30" dirty="0">
                <a:solidFill>
                  <a:srgbClr val="004AAC"/>
                </a:solidFill>
                <a:latin typeface="Tahoma"/>
                <a:cs typeface="Tahoma"/>
              </a:rPr>
              <a:t>starting </a:t>
            </a:r>
            <a:r>
              <a:rPr sz="4500" spc="110" dirty="0">
                <a:solidFill>
                  <a:srgbClr val="004AAC"/>
                </a:solidFill>
                <a:latin typeface="Tahoma"/>
                <a:cs typeface="Tahoma"/>
              </a:rPr>
              <a:t>from </a:t>
            </a:r>
            <a:r>
              <a:rPr sz="4500" spc="30" dirty="0">
                <a:solidFill>
                  <a:srgbClr val="004AAC"/>
                </a:solidFill>
                <a:latin typeface="Tahoma"/>
                <a:cs typeface="Tahoma"/>
              </a:rPr>
              <a:t>vertex </a:t>
            </a:r>
            <a:r>
              <a:rPr sz="4500" spc="-125" dirty="0">
                <a:solidFill>
                  <a:srgbClr val="004AAC"/>
                </a:solidFill>
                <a:latin typeface="Tahoma"/>
                <a:cs typeface="Tahoma"/>
              </a:rPr>
              <a:t>u, </a:t>
            </a:r>
            <a:r>
              <a:rPr sz="4500" spc="100" dirty="0">
                <a:solidFill>
                  <a:srgbClr val="004AAC"/>
                </a:solidFill>
                <a:latin typeface="Tahoma"/>
                <a:cs typeface="Tahoma"/>
              </a:rPr>
              <a:t>then </a:t>
            </a:r>
            <a:r>
              <a:rPr sz="4500" spc="15" dirty="0">
                <a:solidFill>
                  <a:srgbClr val="004AAC"/>
                </a:solidFill>
                <a:latin typeface="Tahoma"/>
                <a:cs typeface="Tahoma"/>
              </a:rPr>
              <a:t>we </a:t>
            </a:r>
            <a:r>
              <a:rPr sz="4500" spc="2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130" dirty="0">
                <a:solidFill>
                  <a:srgbClr val="004AAC"/>
                </a:solidFill>
                <a:latin typeface="Tahoma"/>
                <a:cs typeface="Tahoma"/>
              </a:rPr>
              <a:t>should </a:t>
            </a:r>
            <a:r>
              <a:rPr sz="4500" spc="150" dirty="0">
                <a:solidFill>
                  <a:srgbClr val="004AAC"/>
                </a:solidFill>
                <a:latin typeface="Tahoma"/>
                <a:cs typeface="Tahoma"/>
              </a:rPr>
              <a:t>be </a:t>
            </a:r>
            <a:r>
              <a:rPr sz="4500" spc="80" dirty="0">
                <a:solidFill>
                  <a:srgbClr val="004AAC"/>
                </a:solidFill>
                <a:latin typeface="Tahoma"/>
                <a:cs typeface="Tahoma"/>
              </a:rPr>
              <a:t>able </a:t>
            </a:r>
            <a:r>
              <a:rPr sz="4500" spc="100" dirty="0">
                <a:solidFill>
                  <a:srgbClr val="004AAC"/>
                </a:solidFill>
                <a:latin typeface="Tahoma"/>
                <a:cs typeface="Tahoma"/>
              </a:rPr>
              <a:t>to </a:t>
            </a:r>
            <a:r>
              <a:rPr sz="4500" spc="35" dirty="0">
                <a:solidFill>
                  <a:srgbClr val="004AAC"/>
                </a:solidFill>
                <a:latin typeface="Tahoma"/>
                <a:cs typeface="Tahoma"/>
              </a:rPr>
              <a:t>arrive </a:t>
            </a:r>
            <a:r>
              <a:rPr sz="4500" spc="15" dirty="0">
                <a:solidFill>
                  <a:srgbClr val="004AAC"/>
                </a:solidFill>
                <a:latin typeface="Tahoma"/>
                <a:cs typeface="Tahoma"/>
              </a:rPr>
              <a:t>at </a:t>
            </a:r>
            <a:r>
              <a:rPr sz="4500" spc="30" dirty="0">
                <a:solidFill>
                  <a:srgbClr val="004AAC"/>
                </a:solidFill>
                <a:latin typeface="Tahoma"/>
                <a:cs typeface="Tahoma"/>
              </a:rPr>
              <a:t>vertex </a:t>
            </a:r>
            <a:r>
              <a:rPr sz="4500" spc="-139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155" dirty="0">
                <a:solidFill>
                  <a:srgbClr val="004AAC"/>
                </a:solidFill>
                <a:latin typeface="Tahoma"/>
                <a:cs typeface="Tahoma"/>
              </a:rPr>
              <a:t>u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90" dirty="0">
                <a:solidFill>
                  <a:srgbClr val="004AAC"/>
                </a:solidFill>
                <a:latin typeface="Tahoma"/>
                <a:cs typeface="Tahoma"/>
              </a:rPr>
              <a:t>s</a:t>
            </a:r>
            <a:r>
              <a:rPr sz="450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4500" spc="2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4500" spc="130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450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4500" spc="-10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4500" spc="150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4500" spc="-125" dirty="0">
                <a:solidFill>
                  <a:srgbClr val="004AAC"/>
                </a:solidFill>
                <a:latin typeface="Tahoma"/>
                <a:cs typeface="Tahoma"/>
              </a:rPr>
              <a:t>g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-85" dirty="0">
                <a:solidFill>
                  <a:srgbClr val="004AAC"/>
                </a:solidFill>
                <a:latin typeface="Tahoma"/>
                <a:cs typeface="Tahoma"/>
              </a:rPr>
              <a:t>f</a:t>
            </a:r>
            <a:r>
              <a:rPr sz="4500" spc="130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4500" spc="195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4500" spc="204" dirty="0">
                <a:solidFill>
                  <a:srgbClr val="004AAC"/>
                </a:solidFill>
                <a:latin typeface="Tahoma"/>
                <a:cs typeface="Tahoma"/>
              </a:rPr>
              <a:t>m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-175" dirty="0">
                <a:solidFill>
                  <a:srgbClr val="004AAC"/>
                </a:solidFill>
                <a:latin typeface="Tahoma"/>
                <a:cs typeface="Tahoma"/>
              </a:rPr>
              <a:t>v</a:t>
            </a:r>
            <a:r>
              <a:rPr sz="4500" spc="10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4500" spc="130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450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4500" spc="10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4500" spc="20" dirty="0">
                <a:solidFill>
                  <a:srgbClr val="004AAC"/>
                </a:solidFill>
                <a:latin typeface="Tahoma"/>
                <a:cs typeface="Tahoma"/>
              </a:rPr>
              <a:t>x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-175" dirty="0">
                <a:solidFill>
                  <a:srgbClr val="004AAC"/>
                </a:solidFill>
                <a:latin typeface="Tahoma"/>
                <a:cs typeface="Tahoma"/>
              </a:rPr>
              <a:t>v</a:t>
            </a:r>
            <a:r>
              <a:rPr sz="4500" spc="-395" dirty="0">
                <a:solidFill>
                  <a:srgbClr val="004AAC"/>
                </a:solidFill>
                <a:latin typeface="Tahoma"/>
                <a:cs typeface="Tahoma"/>
              </a:rPr>
              <a:t>,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2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4500" spc="150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4500" spc="200" dirty="0">
                <a:solidFill>
                  <a:srgbClr val="004AAC"/>
                </a:solidFill>
                <a:latin typeface="Tahoma"/>
                <a:cs typeface="Tahoma"/>
              </a:rPr>
              <a:t>d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-10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4500" spc="-80" dirty="0">
                <a:solidFill>
                  <a:srgbClr val="004AAC"/>
                </a:solidFill>
                <a:latin typeface="Tahoma"/>
                <a:cs typeface="Tahoma"/>
              </a:rPr>
              <a:t>f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4500" spc="150" dirty="0">
                <a:solidFill>
                  <a:srgbClr val="004AAC"/>
                </a:solidFill>
                <a:latin typeface="Tahoma"/>
                <a:cs typeface="Tahoma"/>
              </a:rPr>
              <a:t>h</a:t>
            </a:r>
            <a:r>
              <a:rPr sz="4500" spc="-10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4500" spc="75" dirty="0">
                <a:solidFill>
                  <a:srgbClr val="004AAC"/>
                </a:solidFill>
                <a:latin typeface="Tahoma"/>
                <a:cs typeface="Tahoma"/>
              </a:rPr>
              <a:t>s  </a:t>
            </a:r>
            <a:r>
              <a:rPr sz="4500" spc="40" dirty="0">
                <a:solidFill>
                  <a:srgbClr val="004AAC"/>
                </a:solidFill>
                <a:latin typeface="Tahoma"/>
                <a:cs typeface="Tahoma"/>
              </a:rPr>
              <a:t>is </a:t>
            </a:r>
            <a:r>
              <a:rPr sz="4500" spc="85" dirty="0">
                <a:solidFill>
                  <a:srgbClr val="004AAC"/>
                </a:solidFill>
                <a:latin typeface="Tahoma"/>
                <a:cs typeface="Tahoma"/>
              </a:rPr>
              <a:t>the </a:t>
            </a:r>
            <a:r>
              <a:rPr sz="4500" spc="20" dirty="0">
                <a:solidFill>
                  <a:srgbClr val="004AAC"/>
                </a:solidFill>
                <a:latin typeface="Tahoma"/>
                <a:cs typeface="Tahoma"/>
              </a:rPr>
              <a:t>situation, </a:t>
            </a:r>
            <a:r>
              <a:rPr sz="4500" spc="15" dirty="0">
                <a:solidFill>
                  <a:srgbClr val="004AAC"/>
                </a:solidFill>
                <a:latin typeface="Tahoma"/>
                <a:cs typeface="Tahoma"/>
              </a:rPr>
              <a:t>we </a:t>
            </a:r>
            <a:r>
              <a:rPr sz="4500" spc="80" dirty="0">
                <a:solidFill>
                  <a:srgbClr val="004AAC"/>
                </a:solidFill>
                <a:latin typeface="Tahoma"/>
                <a:cs typeface="Tahoma"/>
              </a:rPr>
              <a:t>can </a:t>
            </a:r>
            <a:r>
              <a:rPr sz="4500" spc="-20" dirty="0">
                <a:solidFill>
                  <a:srgbClr val="004AAC"/>
                </a:solidFill>
                <a:latin typeface="Tahoma"/>
                <a:cs typeface="Tahoma"/>
              </a:rPr>
              <a:t>say </a:t>
            </a:r>
            <a:r>
              <a:rPr sz="4500" spc="125" dirty="0">
                <a:solidFill>
                  <a:srgbClr val="004AAC"/>
                </a:solidFill>
                <a:latin typeface="Tahoma"/>
                <a:cs typeface="Tahoma"/>
              </a:rPr>
              <a:t>and </a:t>
            </a:r>
            <a:r>
              <a:rPr sz="4500" spc="13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65" dirty="0">
                <a:solidFill>
                  <a:srgbClr val="004AAC"/>
                </a:solidFill>
                <a:latin typeface="Tahoma"/>
                <a:cs typeface="Tahoma"/>
              </a:rPr>
              <a:t>c</a:t>
            </a:r>
            <a:r>
              <a:rPr sz="4500" spc="195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4500" spc="150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4500" spc="65" dirty="0">
                <a:solidFill>
                  <a:srgbClr val="004AAC"/>
                </a:solidFill>
                <a:latin typeface="Tahoma"/>
                <a:cs typeface="Tahoma"/>
              </a:rPr>
              <a:t>c</a:t>
            </a:r>
            <a:r>
              <a:rPr sz="4500" spc="-10" dirty="0">
                <a:solidFill>
                  <a:srgbClr val="004AAC"/>
                </a:solidFill>
                <a:latin typeface="Tahoma"/>
                <a:cs typeface="Tahoma"/>
              </a:rPr>
              <a:t>l</a:t>
            </a:r>
            <a:r>
              <a:rPr sz="4500" spc="150" dirty="0">
                <a:solidFill>
                  <a:srgbClr val="004AAC"/>
                </a:solidFill>
                <a:latin typeface="Tahoma"/>
                <a:cs typeface="Tahoma"/>
              </a:rPr>
              <a:t>u</a:t>
            </a:r>
            <a:r>
              <a:rPr sz="4500" spc="195" dirty="0">
                <a:solidFill>
                  <a:srgbClr val="004AAC"/>
                </a:solidFill>
                <a:latin typeface="Tahoma"/>
                <a:cs typeface="Tahoma"/>
              </a:rPr>
              <a:t>d</a:t>
            </a:r>
            <a:r>
              <a:rPr sz="4500" spc="110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4500" spc="150" dirty="0">
                <a:solidFill>
                  <a:srgbClr val="004AAC"/>
                </a:solidFill>
                <a:latin typeface="Tahoma"/>
                <a:cs typeface="Tahoma"/>
              </a:rPr>
              <a:t>h</a:t>
            </a:r>
            <a:r>
              <a:rPr sz="4500" spc="2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4500" spc="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-175" dirty="0">
                <a:solidFill>
                  <a:srgbClr val="004AAC"/>
                </a:solidFill>
                <a:latin typeface="Tahoma"/>
                <a:cs typeface="Tahoma"/>
              </a:rPr>
              <a:t>v</a:t>
            </a:r>
            <a:r>
              <a:rPr sz="4500" spc="10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4500" spc="130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450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4500" spc="-10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4500" spc="65" dirty="0">
                <a:solidFill>
                  <a:srgbClr val="004AAC"/>
                </a:solidFill>
                <a:latin typeface="Tahoma"/>
                <a:cs typeface="Tahoma"/>
              </a:rPr>
              <a:t>c</a:t>
            </a:r>
            <a:r>
              <a:rPr sz="4500" spc="10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4500" spc="95" dirty="0">
                <a:solidFill>
                  <a:srgbClr val="004AAC"/>
                </a:solidFill>
                <a:latin typeface="Tahoma"/>
                <a:cs typeface="Tahoma"/>
              </a:rPr>
              <a:t>s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155" dirty="0">
                <a:solidFill>
                  <a:srgbClr val="004AAC"/>
                </a:solidFill>
                <a:latin typeface="Tahoma"/>
                <a:cs typeface="Tahoma"/>
              </a:rPr>
              <a:t>u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2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4500" spc="150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4500" spc="200" dirty="0">
                <a:solidFill>
                  <a:srgbClr val="004AAC"/>
                </a:solidFill>
                <a:latin typeface="Tahoma"/>
                <a:cs typeface="Tahoma"/>
              </a:rPr>
              <a:t>d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-170" dirty="0">
                <a:solidFill>
                  <a:srgbClr val="004AAC"/>
                </a:solidFill>
                <a:latin typeface="Tahoma"/>
                <a:cs typeface="Tahoma"/>
              </a:rPr>
              <a:t>v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2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4500" spc="130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4500" spc="80" dirty="0">
                <a:solidFill>
                  <a:srgbClr val="004AAC"/>
                </a:solidFill>
                <a:latin typeface="Tahoma"/>
                <a:cs typeface="Tahoma"/>
              </a:rPr>
              <a:t>e  </a:t>
            </a:r>
            <a:r>
              <a:rPr sz="4500" spc="30" dirty="0">
                <a:solidFill>
                  <a:srgbClr val="004AAC"/>
                </a:solidFill>
                <a:latin typeface="Tahoma"/>
                <a:cs typeface="Tahoma"/>
              </a:rPr>
              <a:t>strongly </a:t>
            </a:r>
            <a:r>
              <a:rPr sz="4500" spc="65" dirty="0">
                <a:solidFill>
                  <a:srgbClr val="004AAC"/>
                </a:solidFill>
                <a:latin typeface="Tahoma"/>
                <a:cs typeface="Tahoma"/>
              </a:rPr>
              <a:t>connected, </a:t>
            </a:r>
            <a:r>
              <a:rPr sz="4500" spc="125" dirty="0">
                <a:solidFill>
                  <a:srgbClr val="004AAC"/>
                </a:solidFill>
                <a:latin typeface="Tahoma"/>
                <a:cs typeface="Tahoma"/>
              </a:rPr>
              <a:t>and </a:t>
            </a:r>
            <a:r>
              <a:rPr sz="4500" spc="20" dirty="0">
                <a:solidFill>
                  <a:srgbClr val="004AAC"/>
                </a:solidFill>
                <a:latin typeface="Tahoma"/>
                <a:cs typeface="Tahoma"/>
              </a:rPr>
              <a:t>they </a:t>
            </a:r>
            <a:r>
              <a:rPr sz="4500" spc="90" dirty="0">
                <a:solidFill>
                  <a:srgbClr val="004AAC"/>
                </a:solidFill>
                <a:latin typeface="Tahoma"/>
                <a:cs typeface="Tahoma"/>
              </a:rPr>
              <a:t>are </a:t>
            </a:r>
            <a:r>
              <a:rPr sz="4500" spc="9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70" dirty="0">
                <a:solidFill>
                  <a:srgbClr val="004AAC"/>
                </a:solidFill>
                <a:latin typeface="Tahoma"/>
                <a:cs typeface="Tahoma"/>
              </a:rPr>
              <a:t>in</a:t>
            </a:r>
            <a:r>
              <a:rPr sz="4500" spc="-24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85" dirty="0">
                <a:solidFill>
                  <a:srgbClr val="004AAC"/>
                </a:solidFill>
                <a:latin typeface="Tahoma"/>
                <a:cs typeface="Tahoma"/>
              </a:rPr>
              <a:t>the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30" dirty="0">
                <a:solidFill>
                  <a:srgbClr val="004AAC"/>
                </a:solidFill>
                <a:latin typeface="Tahoma"/>
                <a:cs typeface="Tahoma"/>
              </a:rPr>
              <a:t>strongly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114" dirty="0">
                <a:solidFill>
                  <a:srgbClr val="004AAC"/>
                </a:solidFill>
                <a:latin typeface="Tahoma"/>
                <a:cs typeface="Tahoma"/>
              </a:rPr>
              <a:t>connected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60" dirty="0">
                <a:solidFill>
                  <a:srgbClr val="004AAC"/>
                </a:solidFill>
                <a:latin typeface="Tahoma"/>
                <a:cs typeface="Tahoma"/>
              </a:rPr>
              <a:t>sub-</a:t>
            </a:r>
            <a:endParaRPr sz="4500">
              <a:latin typeface="Tahoma"/>
              <a:cs typeface="Tahoma"/>
            </a:endParaRPr>
          </a:p>
          <a:p>
            <a:pPr marR="140970" algn="ctr">
              <a:lnSpc>
                <a:spcPct val="100000"/>
              </a:lnSpc>
              <a:spcBef>
                <a:spcPts val="880"/>
              </a:spcBef>
            </a:pPr>
            <a:r>
              <a:rPr sz="4500" spc="15" dirty="0">
                <a:solidFill>
                  <a:srgbClr val="004AAC"/>
                </a:solidFill>
                <a:latin typeface="Tahoma"/>
                <a:cs typeface="Tahoma"/>
              </a:rPr>
              <a:t>graph.</a:t>
            </a:r>
            <a:endParaRPr sz="45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3491" y="7128844"/>
            <a:ext cx="6475124" cy="285190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23077" y="704029"/>
            <a:ext cx="6642100" cy="7213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550" spc="130" dirty="0">
                <a:solidFill>
                  <a:srgbClr val="004AAC"/>
                </a:solidFill>
              </a:rPr>
              <a:t>TARJAN</a:t>
            </a:r>
            <a:r>
              <a:rPr sz="4400" spc="130" dirty="0">
                <a:solidFill>
                  <a:srgbClr val="004AAC"/>
                </a:solidFill>
              </a:rPr>
              <a:t>'</a:t>
            </a:r>
            <a:r>
              <a:rPr sz="4550" spc="130" dirty="0">
                <a:solidFill>
                  <a:srgbClr val="004AAC"/>
                </a:solidFill>
              </a:rPr>
              <a:t>S</a:t>
            </a:r>
            <a:r>
              <a:rPr sz="4550" spc="-100" dirty="0">
                <a:solidFill>
                  <a:srgbClr val="004AAC"/>
                </a:solidFill>
              </a:rPr>
              <a:t> </a:t>
            </a:r>
            <a:r>
              <a:rPr sz="4550" spc="130" dirty="0">
                <a:solidFill>
                  <a:srgbClr val="004AAC"/>
                </a:solidFill>
              </a:rPr>
              <a:t>ALGORITHM</a:t>
            </a:r>
            <a:endParaRPr sz="4550"/>
          </a:p>
        </p:txBody>
      </p:sp>
      <p:sp>
        <p:nvSpPr>
          <p:cNvPr id="4" name="object 4"/>
          <p:cNvSpPr txBox="1"/>
          <p:nvPr/>
        </p:nvSpPr>
        <p:spPr>
          <a:xfrm>
            <a:off x="508952" y="1764368"/>
            <a:ext cx="17270095" cy="5156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4620" marR="127000" indent="-635" algn="ctr">
              <a:lnSpc>
                <a:spcPct val="117700"/>
              </a:lnSpc>
              <a:spcBef>
                <a:spcPts val="95"/>
              </a:spcBef>
            </a:pP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The </a:t>
            </a:r>
            <a:r>
              <a:rPr sz="26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algo</a:t>
            </a:r>
            <a:r>
              <a:rPr sz="25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hm </a:t>
            </a:r>
            <a:r>
              <a:rPr sz="255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ake</a:t>
            </a:r>
            <a:r>
              <a:rPr sz="255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-5" dirty="0">
                <a:solidFill>
                  <a:srgbClr val="181724"/>
                </a:solidFill>
                <a:latin typeface="Microsoft Sans Serif"/>
                <a:cs typeface="Microsoft Sans Serif"/>
              </a:rPr>
              <a:t>a </a:t>
            </a:r>
            <a:r>
              <a:rPr sz="260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di</a:t>
            </a:r>
            <a:r>
              <a:rPr sz="25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ec</a:t>
            </a:r>
            <a:r>
              <a:rPr sz="25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ed 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255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aph </a:t>
            </a:r>
            <a:r>
              <a:rPr sz="2600" spc="-2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550" spc="-2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inp</a:t>
            </a:r>
            <a:r>
              <a:rPr sz="25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ut</a:t>
            </a:r>
            <a:r>
              <a:rPr sz="25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, </a:t>
            </a:r>
            <a:r>
              <a:rPr sz="26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and 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p</a:t>
            </a:r>
            <a:r>
              <a:rPr sz="255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od</a:t>
            </a:r>
            <a:r>
              <a:rPr sz="255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u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ce</a:t>
            </a:r>
            <a:r>
              <a:rPr sz="255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-5" dirty="0">
                <a:solidFill>
                  <a:srgbClr val="181724"/>
                </a:solidFill>
                <a:latin typeface="Microsoft Sans Serif"/>
                <a:cs typeface="Microsoft Sans Serif"/>
              </a:rPr>
              <a:t>a </a:t>
            </a:r>
            <a:r>
              <a:rPr sz="260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pa</a:t>
            </a:r>
            <a:r>
              <a:rPr sz="255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rt</a:t>
            </a:r>
            <a:r>
              <a:rPr sz="260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ion</a:t>
            </a:r>
            <a:r>
              <a:rPr sz="2600" spc="155" dirty="0">
                <a:solidFill>
                  <a:srgbClr val="181724"/>
                </a:solidFill>
                <a:latin typeface="Microsoft Sans Serif"/>
                <a:cs typeface="Microsoft Sans Serif"/>
                <a:hlinkClick r:id="rId3"/>
              </a:rPr>
              <a:t>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aph</a:t>
            </a:r>
            <a:r>
              <a:rPr sz="25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'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rt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ice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  <a:hlinkClick r:id="rId4"/>
              </a:rPr>
              <a:t> </a:t>
            </a:r>
            <a:r>
              <a:rPr sz="260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in</a:t>
            </a:r>
            <a:r>
              <a:rPr sz="255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o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260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aph</a:t>
            </a:r>
            <a:r>
              <a:rPr sz="25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'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s str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ongl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y 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connec</a:t>
            </a:r>
            <a:r>
              <a:rPr sz="255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ed 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componen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ts</a:t>
            </a:r>
            <a:r>
              <a:rPr sz="25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. </a:t>
            </a:r>
            <a:r>
              <a:rPr sz="260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Each 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rt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x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255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aph 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appea</a:t>
            </a:r>
            <a:r>
              <a:rPr sz="25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rs 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in 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x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ac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l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y </a:t>
            </a:r>
            <a:r>
              <a:rPr sz="2600" spc="80" dirty="0">
                <a:solidFill>
                  <a:srgbClr val="181724"/>
                </a:solidFill>
                <a:latin typeface="Microsoft Sans Serif"/>
                <a:cs typeface="Microsoft Sans Serif"/>
              </a:rPr>
              <a:t>one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str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ongl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y </a:t>
            </a:r>
            <a:r>
              <a:rPr sz="25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connec</a:t>
            </a:r>
            <a:r>
              <a:rPr sz="255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ed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componen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ts</a:t>
            </a:r>
            <a:r>
              <a:rPr sz="25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.</a:t>
            </a:r>
            <a:r>
              <a:rPr sz="2500" spc="6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An</a:t>
            </a:r>
            <a:r>
              <a:rPr sz="25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y</a:t>
            </a:r>
            <a:r>
              <a:rPr sz="25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rt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x</a:t>
            </a:r>
            <a:r>
              <a:rPr sz="2550" spc="4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ha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5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5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no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550" spc="4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on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di</a:t>
            </a:r>
            <a:r>
              <a:rPr sz="25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ec</a:t>
            </a:r>
            <a:r>
              <a:rPr sz="25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ed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80" dirty="0">
                <a:solidFill>
                  <a:srgbClr val="181724"/>
                </a:solidFill>
                <a:latin typeface="Microsoft Sans Serif"/>
                <a:cs typeface="Microsoft Sans Serif"/>
              </a:rPr>
              <a:t>c</a:t>
            </a:r>
            <a:r>
              <a:rPr sz="2550" spc="80" dirty="0">
                <a:solidFill>
                  <a:srgbClr val="181724"/>
                </a:solidFill>
                <a:latin typeface="Microsoft Sans Serif"/>
                <a:cs typeface="Microsoft Sans Serif"/>
              </a:rPr>
              <a:t>y</a:t>
            </a:r>
            <a:r>
              <a:rPr sz="2600" spc="80" dirty="0">
                <a:solidFill>
                  <a:srgbClr val="181724"/>
                </a:solidFill>
                <a:latin typeface="Microsoft Sans Serif"/>
                <a:cs typeface="Microsoft Sans Serif"/>
              </a:rPr>
              <a:t>cle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fo</a:t>
            </a:r>
            <a:r>
              <a:rPr sz="25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m</a:t>
            </a:r>
            <a:r>
              <a:rPr sz="25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5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str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ongl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y</a:t>
            </a:r>
            <a:r>
              <a:rPr sz="2550" spc="4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connec</a:t>
            </a:r>
            <a:r>
              <a:rPr sz="255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ed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componen</a:t>
            </a:r>
            <a:r>
              <a:rPr sz="25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5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all </a:t>
            </a:r>
            <a:r>
              <a:rPr sz="2600" spc="-68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b</a:t>
            </a:r>
            <a:r>
              <a:rPr sz="25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y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ts</a:t>
            </a:r>
            <a:r>
              <a:rPr sz="26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elf</a:t>
            </a:r>
            <a:r>
              <a:rPr sz="25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:</a:t>
            </a:r>
            <a:r>
              <a:rPr sz="2500" spc="5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95" dirty="0">
                <a:solidFill>
                  <a:srgbClr val="181724"/>
                </a:solidFill>
                <a:latin typeface="Microsoft Sans Serif"/>
                <a:cs typeface="Microsoft Sans Serif"/>
              </a:rPr>
              <a:t>fo</a:t>
            </a:r>
            <a:r>
              <a:rPr sz="2550" spc="19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x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ample</a:t>
            </a:r>
            <a:r>
              <a:rPr sz="25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,</a:t>
            </a:r>
            <a:r>
              <a:rPr sz="2500" spc="5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rt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x</a:t>
            </a:r>
            <a:r>
              <a:rPr sz="2550" spc="4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w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ho</a:t>
            </a:r>
            <a:r>
              <a:rPr sz="25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in</a:t>
            </a:r>
            <a:r>
              <a:rPr sz="25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-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deg</a:t>
            </a:r>
            <a:r>
              <a:rPr sz="25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ee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o</a:t>
            </a:r>
            <a:r>
              <a:rPr sz="255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o</a:t>
            </a:r>
            <a:r>
              <a:rPr sz="25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ut</a:t>
            </a:r>
            <a:r>
              <a:rPr sz="25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-</a:t>
            </a:r>
            <a:r>
              <a:rPr sz="26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deg</a:t>
            </a:r>
            <a:r>
              <a:rPr sz="25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ee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i</a:t>
            </a:r>
            <a:r>
              <a:rPr sz="255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0</a:t>
            </a:r>
            <a:r>
              <a:rPr sz="250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,</a:t>
            </a:r>
            <a:r>
              <a:rPr sz="2500" spc="5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o</a:t>
            </a:r>
            <a:r>
              <a:rPr sz="255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an</a:t>
            </a:r>
            <a:r>
              <a:rPr sz="25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y</a:t>
            </a:r>
            <a:r>
              <a:rPr sz="2550" spc="4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rt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x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181724"/>
                </a:solidFill>
                <a:latin typeface="Microsoft Sans Serif"/>
                <a:cs typeface="Microsoft Sans Serif"/>
              </a:rPr>
              <a:t>an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80" dirty="0">
                <a:solidFill>
                  <a:srgbClr val="181724"/>
                </a:solidFill>
                <a:latin typeface="Microsoft Sans Serif"/>
                <a:cs typeface="Microsoft Sans Serif"/>
              </a:rPr>
              <a:t>ac</a:t>
            </a:r>
            <a:r>
              <a:rPr sz="2550" spc="80" dirty="0">
                <a:solidFill>
                  <a:srgbClr val="181724"/>
                </a:solidFill>
                <a:latin typeface="Microsoft Sans Serif"/>
                <a:cs typeface="Microsoft Sans Serif"/>
              </a:rPr>
              <a:t>y</a:t>
            </a:r>
            <a:r>
              <a:rPr sz="2600" spc="80" dirty="0">
                <a:solidFill>
                  <a:srgbClr val="181724"/>
                </a:solidFill>
                <a:latin typeface="Microsoft Sans Serif"/>
                <a:cs typeface="Microsoft Sans Serif"/>
              </a:rPr>
              <a:t>clic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aph</a:t>
            </a:r>
            <a:r>
              <a:rPr sz="25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.</a:t>
            </a:r>
            <a:endParaRPr sz="2500" dirty="0">
              <a:latin typeface="Microsoft Sans Serif"/>
              <a:cs typeface="Microsoft Sans Serif"/>
            </a:endParaRPr>
          </a:p>
          <a:p>
            <a:pPr marL="12065" marR="5080" algn="ctr">
              <a:lnSpc>
                <a:spcPct val="117700"/>
              </a:lnSpc>
            </a:pP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The </a:t>
            </a:r>
            <a:r>
              <a:rPr sz="2600" spc="50" dirty="0">
                <a:solidFill>
                  <a:srgbClr val="181724"/>
                </a:solidFill>
                <a:latin typeface="Microsoft Sans Serif"/>
                <a:cs typeface="Microsoft Sans Serif"/>
              </a:rPr>
              <a:t>ba</a:t>
            </a:r>
            <a:r>
              <a:rPr sz="2550" spc="5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50" dirty="0">
                <a:solidFill>
                  <a:srgbClr val="181724"/>
                </a:solidFill>
                <a:latin typeface="Microsoft Sans Serif"/>
                <a:cs typeface="Microsoft Sans Serif"/>
              </a:rPr>
              <a:t>ic </a:t>
            </a:r>
            <a:r>
              <a:rPr sz="2600" spc="65" dirty="0">
                <a:solidFill>
                  <a:srgbClr val="181724"/>
                </a:solidFill>
                <a:latin typeface="Microsoft Sans Serif"/>
                <a:cs typeface="Microsoft Sans Serif"/>
              </a:rPr>
              <a:t>idea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26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algo</a:t>
            </a:r>
            <a:r>
              <a:rPr sz="25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hm 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hi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5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: </a:t>
            </a:r>
            <a:r>
              <a:rPr sz="2600" spc="-5" dirty="0">
                <a:solidFill>
                  <a:srgbClr val="181724"/>
                </a:solidFill>
                <a:latin typeface="Microsoft Sans Serif"/>
                <a:cs typeface="Microsoft Sans Serif"/>
              </a:rPr>
              <a:t>a 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dep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h</a:t>
            </a:r>
            <a:r>
              <a:rPr sz="25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-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fi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rst </a:t>
            </a:r>
            <a:r>
              <a:rPr sz="25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ea</a:t>
            </a:r>
            <a:r>
              <a:rPr sz="25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ch </a:t>
            </a:r>
            <a:r>
              <a:rPr sz="2500" spc="-30" dirty="0">
                <a:solidFill>
                  <a:srgbClr val="181724"/>
                </a:solidFill>
                <a:latin typeface="Microsoft Sans Serif"/>
                <a:cs typeface="Microsoft Sans Serif"/>
              </a:rPr>
              <a:t>(</a:t>
            </a:r>
            <a:r>
              <a:rPr sz="2600" spc="-30" dirty="0">
                <a:solidFill>
                  <a:srgbClr val="181724"/>
                </a:solidFill>
                <a:latin typeface="Microsoft Sans Serif"/>
                <a:cs typeface="Microsoft Sans Serif"/>
              </a:rPr>
              <a:t>DFS</a:t>
            </a:r>
            <a:r>
              <a:rPr sz="2500" spc="-30" dirty="0">
                <a:solidFill>
                  <a:srgbClr val="181724"/>
                </a:solidFill>
                <a:latin typeface="Microsoft Sans Serif"/>
                <a:cs typeface="Microsoft Sans Serif"/>
              </a:rPr>
              <a:t>) </a:t>
            </a:r>
            <a:r>
              <a:rPr sz="2600" spc="55" dirty="0">
                <a:solidFill>
                  <a:srgbClr val="181724"/>
                </a:solidFill>
                <a:latin typeface="Microsoft Sans Serif"/>
                <a:cs typeface="Microsoft Sans Serif"/>
              </a:rPr>
              <a:t>begin</a:t>
            </a:r>
            <a:r>
              <a:rPr sz="2550" spc="5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200" dirty="0">
                <a:solidFill>
                  <a:srgbClr val="181724"/>
                </a:solidFill>
                <a:latin typeface="Microsoft Sans Serif"/>
                <a:cs typeface="Microsoft Sans Serif"/>
              </a:rPr>
              <a:t>f</a:t>
            </a:r>
            <a:r>
              <a:rPr sz="2550" spc="20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200" dirty="0">
                <a:solidFill>
                  <a:srgbClr val="181724"/>
                </a:solidFill>
                <a:latin typeface="Microsoft Sans Serif"/>
                <a:cs typeface="Microsoft Sans Serif"/>
              </a:rPr>
              <a:t>om </a:t>
            </a:r>
            <a:r>
              <a:rPr sz="2600" spc="60" dirty="0">
                <a:solidFill>
                  <a:srgbClr val="181724"/>
                </a:solidFill>
                <a:latin typeface="Microsoft Sans Serif"/>
                <a:cs typeface="Microsoft Sans Serif"/>
              </a:rPr>
              <a:t>an </a:t>
            </a:r>
            <a:r>
              <a:rPr sz="260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55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bi</a:t>
            </a:r>
            <a:r>
              <a:rPr sz="255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tr</a:t>
            </a:r>
            <a:r>
              <a:rPr sz="260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55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ry </a:t>
            </a:r>
            <a:r>
              <a:rPr sz="25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st</a:t>
            </a:r>
            <a:r>
              <a:rPr sz="260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5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rt 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node </a:t>
            </a:r>
            <a:r>
              <a:rPr sz="2500" spc="55" dirty="0">
                <a:solidFill>
                  <a:srgbClr val="181724"/>
                </a:solidFill>
                <a:latin typeface="Microsoft Sans Serif"/>
                <a:cs typeface="Microsoft Sans Serif"/>
              </a:rPr>
              <a:t>(</a:t>
            </a:r>
            <a:r>
              <a:rPr sz="2600" spc="55" dirty="0">
                <a:solidFill>
                  <a:srgbClr val="181724"/>
                </a:solidFill>
                <a:latin typeface="Microsoft Sans Serif"/>
                <a:cs typeface="Microsoft Sans Serif"/>
              </a:rPr>
              <a:t>and </a:t>
            </a:r>
            <a:r>
              <a:rPr sz="2600" spc="6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su</a:t>
            </a:r>
            <a:r>
              <a:rPr sz="26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b</a:t>
            </a:r>
            <a:r>
              <a:rPr sz="255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eq</a:t>
            </a:r>
            <a:r>
              <a:rPr sz="255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u</a:t>
            </a:r>
            <a:r>
              <a:rPr sz="26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en</a:t>
            </a:r>
            <a:r>
              <a:rPr sz="255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t 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dep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h</a:t>
            </a:r>
            <a:r>
              <a:rPr sz="25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-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fi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rst </a:t>
            </a:r>
            <a:r>
              <a:rPr sz="25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ea</a:t>
            </a:r>
            <a:r>
              <a:rPr sz="25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che</a:t>
            </a:r>
            <a:r>
              <a:rPr sz="25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55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e 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cond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u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c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ed 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on </a:t>
            </a: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an</a:t>
            </a:r>
            <a:r>
              <a:rPr sz="25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y </a:t>
            </a:r>
            <a:r>
              <a:rPr sz="2600" spc="65" dirty="0">
                <a:solidFill>
                  <a:srgbClr val="181724"/>
                </a:solidFill>
                <a:latin typeface="Microsoft Sans Serif"/>
                <a:cs typeface="Microsoft Sans Serif"/>
              </a:rPr>
              <a:t>node</a:t>
            </a:r>
            <a:r>
              <a:rPr sz="2550" spc="6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ha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 </a:t>
            </a:r>
            <a:r>
              <a:rPr sz="2600" spc="50" dirty="0">
                <a:solidFill>
                  <a:srgbClr val="181724"/>
                </a:solidFill>
                <a:latin typeface="Microsoft Sans Serif"/>
                <a:cs typeface="Microsoft Sans Serif"/>
              </a:rPr>
              <a:t>ha</a:t>
            </a:r>
            <a:r>
              <a:rPr sz="2550" spc="50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50" dirty="0">
                <a:solidFill>
                  <a:srgbClr val="181724"/>
                </a:solidFill>
                <a:latin typeface="Microsoft Sans Serif"/>
                <a:cs typeface="Microsoft Sans Serif"/>
              </a:rPr>
              <a:t>e 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no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 </a:t>
            </a:r>
            <a:r>
              <a:rPr sz="25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y</a:t>
            </a:r>
            <a:r>
              <a:rPr sz="26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t 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been </a:t>
            </a:r>
            <a:r>
              <a:rPr sz="26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fo</a:t>
            </a:r>
            <a:r>
              <a:rPr sz="25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u</a:t>
            </a:r>
            <a:r>
              <a:rPr sz="26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nd</a:t>
            </a:r>
            <a:r>
              <a:rPr sz="25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). </a:t>
            </a:r>
            <a:r>
              <a:rPr sz="2600" spc="20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550" spc="20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55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usu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al </a:t>
            </a:r>
            <a:r>
              <a:rPr sz="25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w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h 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 dep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h</a:t>
            </a:r>
            <a:r>
              <a:rPr sz="25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-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fi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rst </a:t>
            </a:r>
            <a:r>
              <a:rPr sz="255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ea</a:t>
            </a:r>
            <a:r>
              <a:rPr sz="255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ch</a:t>
            </a:r>
            <a:r>
              <a:rPr sz="25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,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25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ea</a:t>
            </a:r>
            <a:r>
              <a:rPr sz="25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ch </a:t>
            </a:r>
            <a:r>
              <a:rPr sz="25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ts </a:t>
            </a:r>
            <a:r>
              <a:rPr sz="26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ry 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node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255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aph 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x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ac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l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y 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once</a:t>
            </a:r>
            <a:r>
              <a:rPr sz="25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, </a:t>
            </a:r>
            <a:r>
              <a:rPr sz="26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declining </a:t>
            </a:r>
            <a:r>
              <a:rPr sz="2550" spc="19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90" dirty="0">
                <a:solidFill>
                  <a:srgbClr val="181724"/>
                </a:solidFill>
                <a:latin typeface="Microsoft Sans Serif"/>
                <a:cs typeface="Microsoft Sans Serif"/>
              </a:rPr>
              <a:t>o </a:t>
            </a:r>
            <a:r>
              <a:rPr sz="25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t </a:t>
            </a: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an</a:t>
            </a:r>
            <a:r>
              <a:rPr sz="25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y 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node 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ha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 </a:t>
            </a:r>
            <a:r>
              <a:rPr sz="2550" spc="17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ha</a:t>
            </a:r>
            <a:r>
              <a:rPr sz="255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al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ead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y 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been </a:t>
            </a:r>
            <a:r>
              <a:rPr sz="25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ed</a:t>
            </a:r>
            <a:r>
              <a:rPr sz="25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. 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Th</a:t>
            </a:r>
            <a:r>
              <a:rPr sz="255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us</a:t>
            </a:r>
            <a:r>
              <a:rPr sz="25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,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collec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ion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25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ea</a:t>
            </a:r>
            <a:r>
              <a:rPr sz="25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ch </a:t>
            </a:r>
            <a:r>
              <a:rPr sz="255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tr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ee</a:t>
            </a:r>
            <a:r>
              <a:rPr sz="255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-5" dirty="0">
                <a:solidFill>
                  <a:srgbClr val="181724"/>
                </a:solidFill>
                <a:latin typeface="Microsoft Sans Serif"/>
                <a:cs typeface="Microsoft Sans Serif"/>
              </a:rPr>
              <a:t>a </a:t>
            </a:r>
            <a:r>
              <a:rPr sz="25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panning </a:t>
            </a:r>
            <a:r>
              <a:rPr sz="26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fo</a:t>
            </a:r>
            <a:r>
              <a:rPr sz="25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st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aph</a:t>
            </a:r>
            <a:r>
              <a:rPr sz="25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. </a:t>
            </a: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The 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str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ongl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y </a:t>
            </a:r>
            <a:r>
              <a:rPr sz="25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connec</a:t>
            </a:r>
            <a:r>
              <a:rPr sz="255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ed 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componen</a:t>
            </a:r>
            <a:r>
              <a:rPr sz="25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ts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w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ill </a:t>
            </a: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be </a:t>
            </a:r>
            <a:r>
              <a:rPr sz="255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eco</a:t>
            </a:r>
            <a:r>
              <a:rPr sz="255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ed </a:t>
            </a:r>
            <a:r>
              <a:rPr sz="2600" spc="-2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550" spc="-2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ce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rt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ain 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su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b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tr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ee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hi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fo</a:t>
            </a:r>
            <a:r>
              <a:rPr sz="255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st</a:t>
            </a:r>
            <a:r>
              <a:rPr sz="250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. </a:t>
            </a: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The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oo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ts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25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he</a:t>
            </a:r>
            <a:r>
              <a:rPr sz="25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e 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su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b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tr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ee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55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e </a:t>
            </a:r>
            <a:r>
              <a:rPr sz="26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called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00" spc="215" dirty="0">
                <a:solidFill>
                  <a:srgbClr val="181724"/>
                </a:solidFill>
                <a:latin typeface="Microsoft Sans Serif"/>
                <a:cs typeface="Microsoft Sans Serif"/>
              </a:rPr>
              <a:t>"</a:t>
            </a:r>
            <a:r>
              <a:rPr sz="2550" spc="21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215" dirty="0">
                <a:solidFill>
                  <a:srgbClr val="181724"/>
                </a:solidFill>
                <a:latin typeface="Microsoft Sans Serif"/>
                <a:cs typeface="Microsoft Sans Serif"/>
              </a:rPr>
              <a:t>oo</a:t>
            </a:r>
            <a:r>
              <a:rPr sz="2550" spc="215" dirty="0">
                <a:solidFill>
                  <a:srgbClr val="181724"/>
                </a:solidFill>
                <a:latin typeface="Microsoft Sans Serif"/>
                <a:cs typeface="Microsoft Sans Serif"/>
              </a:rPr>
              <a:t>ts</a:t>
            </a:r>
            <a:r>
              <a:rPr sz="2500" spc="215" dirty="0">
                <a:solidFill>
                  <a:srgbClr val="181724"/>
                </a:solidFill>
                <a:latin typeface="Microsoft Sans Serif"/>
                <a:cs typeface="Microsoft Sans Serif"/>
              </a:rPr>
              <a:t>"</a:t>
            </a:r>
            <a:r>
              <a:rPr sz="2500" spc="6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str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ongl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y</a:t>
            </a:r>
            <a:r>
              <a:rPr sz="25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connec</a:t>
            </a:r>
            <a:r>
              <a:rPr sz="255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ed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componen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ts</a:t>
            </a:r>
            <a:r>
              <a:rPr sz="25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.</a:t>
            </a:r>
            <a:r>
              <a:rPr sz="2500" spc="6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An</a:t>
            </a:r>
            <a:r>
              <a:rPr sz="25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y</a:t>
            </a:r>
            <a:r>
              <a:rPr sz="25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node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str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ongl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y</a:t>
            </a:r>
            <a:r>
              <a:rPr sz="25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connec</a:t>
            </a:r>
            <a:r>
              <a:rPr sz="255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ed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componen</a:t>
            </a:r>
            <a:r>
              <a:rPr sz="25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550" spc="5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migh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 </a:t>
            </a:r>
            <a:r>
              <a:rPr sz="2550" spc="-66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6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60" dirty="0">
                <a:solidFill>
                  <a:srgbClr val="181724"/>
                </a:solidFill>
                <a:latin typeface="Microsoft Sans Serif"/>
                <a:cs typeface="Microsoft Sans Serif"/>
              </a:rPr>
              <a:t>rv</a:t>
            </a:r>
            <a:r>
              <a:rPr sz="2600" spc="6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-2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550" spc="-25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oo</a:t>
            </a:r>
            <a:r>
              <a:rPr sz="255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50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,</a:t>
            </a:r>
            <a:r>
              <a:rPr sz="2500" spc="5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if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9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19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happen</a:t>
            </a:r>
            <a:r>
              <a:rPr sz="25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9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90" dirty="0">
                <a:solidFill>
                  <a:srgbClr val="181724"/>
                </a:solidFill>
                <a:latin typeface="Microsoft Sans Serif"/>
                <a:cs typeface="Microsoft Sans Serif"/>
              </a:rPr>
              <a:t>o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be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fi</a:t>
            </a:r>
            <a:r>
              <a:rPr sz="25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rst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node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componen</a:t>
            </a:r>
            <a:r>
              <a:rPr sz="25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550" spc="4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ha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di</a:t>
            </a:r>
            <a:r>
              <a:rPr sz="255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co</a:t>
            </a:r>
            <a:r>
              <a:rPr sz="255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ed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b</a:t>
            </a:r>
            <a:r>
              <a:rPr sz="25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y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ea</a:t>
            </a:r>
            <a:r>
              <a:rPr sz="255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ch</a:t>
            </a:r>
            <a:r>
              <a:rPr sz="25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.</a:t>
            </a:r>
            <a:endParaRPr sz="25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14640" y="1369031"/>
            <a:ext cx="4085578" cy="25726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 marR="5080" indent="-165100">
              <a:lnSpc>
                <a:spcPct val="124800"/>
              </a:lnSpc>
              <a:spcBef>
                <a:spcPts val="100"/>
              </a:spcBef>
            </a:pPr>
            <a:r>
              <a:rPr spc="100" dirty="0"/>
              <a:t>The</a:t>
            </a:r>
            <a:r>
              <a:rPr spc="-65" dirty="0"/>
              <a:t> </a:t>
            </a:r>
            <a:r>
              <a:rPr spc="225" dirty="0"/>
              <a:t>pa</a:t>
            </a:r>
            <a:r>
              <a:rPr sz="4800" spc="225" dirty="0">
                <a:latin typeface="Trebuchet MS"/>
                <a:cs typeface="Trebuchet MS"/>
              </a:rPr>
              <a:t>t</a:t>
            </a:r>
            <a:r>
              <a:rPr spc="225" dirty="0"/>
              <a:t>h</a:t>
            </a:r>
            <a:r>
              <a:rPr sz="4800" spc="225" dirty="0"/>
              <a:t>-</a:t>
            </a:r>
            <a:r>
              <a:rPr spc="225" dirty="0"/>
              <a:t>ba</a:t>
            </a:r>
            <a:r>
              <a:rPr sz="4800" spc="225" dirty="0">
                <a:latin typeface="Trebuchet MS"/>
                <a:cs typeface="Trebuchet MS"/>
              </a:rPr>
              <a:t>s</a:t>
            </a:r>
            <a:r>
              <a:rPr spc="225" dirty="0"/>
              <a:t>ed</a:t>
            </a:r>
            <a:r>
              <a:rPr spc="-65" dirty="0"/>
              <a:t> </a:t>
            </a:r>
            <a:r>
              <a:rPr sz="4800" spc="190" dirty="0">
                <a:latin typeface="Trebuchet MS"/>
                <a:cs typeface="Trebuchet MS"/>
              </a:rPr>
              <a:t>str</a:t>
            </a:r>
            <a:r>
              <a:rPr spc="190" dirty="0"/>
              <a:t>ong </a:t>
            </a:r>
            <a:r>
              <a:rPr spc="-1315" dirty="0"/>
              <a:t> </a:t>
            </a:r>
            <a:r>
              <a:rPr spc="190" dirty="0"/>
              <a:t>componen</a:t>
            </a:r>
            <a:r>
              <a:rPr sz="4800" spc="190" dirty="0">
                <a:latin typeface="Trebuchet MS"/>
                <a:cs typeface="Trebuchet MS"/>
              </a:rPr>
              <a:t>t</a:t>
            </a:r>
            <a:r>
              <a:rPr sz="4800" spc="-200" dirty="0">
                <a:latin typeface="Trebuchet MS"/>
                <a:cs typeface="Trebuchet MS"/>
              </a:rPr>
              <a:t> </a:t>
            </a:r>
            <a:r>
              <a:rPr spc="190" dirty="0"/>
              <a:t>algo</a:t>
            </a:r>
            <a:r>
              <a:rPr sz="4800" spc="190" dirty="0">
                <a:latin typeface="Trebuchet MS"/>
                <a:cs typeface="Trebuchet MS"/>
              </a:rPr>
              <a:t>r</a:t>
            </a:r>
            <a:r>
              <a:rPr spc="190" dirty="0"/>
              <a:t>i</a:t>
            </a:r>
            <a:r>
              <a:rPr sz="4800" spc="190" dirty="0">
                <a:latin typeface="Trebuchet MS"/>
                <a:cs typeface="Trebuchet MS"/>
              </a:rPr>
              <a:t>t</a:t>
            </a:r>
            <a:r>
              <a:rPr spc="190" dirty="0"/>
              <a:t>hm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93813"/>
            <a:ext cx="4562475" cy="4559300"/>
          </a:xfrm>
          <a:custGeom>
            <a:avLst/>
            <a:gdLst/>
            <a:ahLst/>
            <a:cxnLst/>
            <a:rect l="l" t="t" r="r" b="b"/>
            <a:pathLst>
              <a:path w="4562475" h="4559300">
                <a:moveTo>
                  <a:pt x="2288219" y="4559299"/>
                </a:moveTo>
                <a:lnTo>
                  <a:pt x="2276383" y="4559299"/>
                </a:lnTo>
                <a:lnTo>
                  <a:pt x="2690" y="2285999"/>
                </a:lnTo>
                <a:lnTo>
                  <a:pt x="0" y="2285999"/>
                </a:lnTo>
                <a:lnTo>
                  <a:pt x="0" y="2273299"/>
                </a:lnTo>
                <a:lnTo>
                  <a:pt x="2690" y="2273299"/>
                </a:lnTo>
                <a:lnTo>
                  <a:pt x="2275819" y="0"/>
                </a:lnTo>
                <a:lnTo>
                  <a:pt x="2288806" y="0"/>
                </a:lnTo>
                <a:lnTo>
                  <a:pt x="2301508" y="12699"/>
                </a:lnTo>
                <a:lnTo>
                  <a:pt x="2282313" y="12699"/>
                </a:lnTo>
                <a:lnTo>
                  <a:pt x="22170" y="2273299"/>
                </a:lnTo>
                <a:lnTo>
                  <a:pt x="2282313" y="4533899"/>
                </a:lnTo>
                <a:lnTo>
                  <a:pt x="2313630" y="4533899"/>
                </a:lnTo>
                <a:lnTo>
                  <a:pt x="2288219" y="4559299"/>
                </a:lnTo>
                <a:close/>
              </a:path>
              <a:path w="4562475" h="4559300">
                <a:moveTo>
                  <a:pt x="2313630" y="4533899"/>
                </a:moveTo>
                <a:lnTo>
                  <a:pt x="2282313" y="4533899"/>
                </a:lnTo>
                <a:lnTo>
                  <a:pt x="4542419" y="2273299"/>
                </a:lnTo>
                <a:lnTo>
                  <a:pt x="2282313" y="12699"/>
                </a:lnTo>
                <a:lnTo>
                  <a:pt x="2301508" y="12699"/>
                </a:lnTo>
                <a:lnTo>
                  <a:pt x="4562474" y="2273299"/>
                </a:lnTo>
                <a:lnTo>
                  <a:pt x="4562474" y="2285999"/>
                </a:lnTo>
                <a:lnTo>
                  <a:pt x="2313630" y="4533899"/>
                </a:lnTo>
                <a:close/>
              </a:path>
              <a:path w="4562475" h="4559300">
                <a:moveTo>
                  <a:pt x="2316896" y="203199"/>
                </a:moveTo>
                <a:lnTo>
                  <a:pt x="2296806" y="203199"/>
                </a:lnTo>
                <a:lnTo>
                  <a:pt x="2300393" y="190499"/>
                </a:lnTo>
                <a:lnTo>
                  <a:pt x="2313416" y="190499"/>
                </a:lnTo>
                <a:lnTo>
                  <a:pt x="2316896" y="203199"/>
                </a:lnTo>
                <a:close/>
              </a:path>
              <a:path w="4562475" h="4559300">
                <a:moveTo>
                  <a:pt x="2258492" y="215899"/>
                </a:moveTo>
                <a:lnTo>
                  <a:pt x="2238402" y="215899"/>
                </a:lnTo>
                <a:lnTo>
                  <a:pt x="2238402" y="203199"/>
                </a:lnTo>
                <a:lnTo>
                  <a:pt x="2258492" y="203199"/>
                </a:lnTo>
                <a:lnTo>
                  <a:pt x="2258492" y="215899"/>
                </a:lnTo>
                <a:close/>
              </a:path>
              <a:path w="4562475" h="4559300">
                <a:moveTo>
                  <a:pt x="2196500" y="279399"/>
                </a:moveTo>
                <a:lnTo>
                  <a:pt x="2183478" y="279399"/>
                </a:lnTo>
                <a:lnTo>
                  <a:pt x="2179890" y="266699"/>
                </a:lnTo>
                <a:lnTo>
                  <a:pt x="2183478" y="266699"/>
                </a:lnTo>
                <a:lnTo>
                  <a:pt x="2187065" y="253999"/>
                </a:lnTo>
                <a:lnTo>
                  <a:pt x="2192949" y="253999"/>
                </a:lnTo>
                <a:lnTo>
                  <a:pt x="2200088" y="266699"/>
                </a:lnTo>
                <a:lnTo>
                  <a:pt x="2196500" y="279399"/>
                </a:lnTo>
                <a:close/>
              </a:path>
              <a:path w="4562475" h="4559300">
                <a:moveTo>
                  <a:pt x="2375408" y="266699"/>
                </a:moveTo>
                <a:lnTo>
                  <a:pt x="2355210" y="266699"/>
                </a:lnTo>
                <a:lnTo>
                  <a:pt x="2355210" y="253999"/>
                </a:lnTo>
                <a:lnTo>
                  <a:pt x="2375408" y="253999"/>
                </a:lnTo>
                <a:lnTo>
                  <a:pt x="2375408" y="266699"/>
                </a:lnTo>
                <a:close/>
              </a:path>
              <a:path w="4562475" h="4559300">
                <a:moveTo>
                  <a:pt x="2433847" y="317499"/>
                </a:moveTo>
                <a:lnTo>
                  <a:pt x="2413722" y="317499"/>
                </a:lnTo>
                <a:lnTo>
                  <a:pt x="2417309" y="304799"/>
                </a:lnTo>
                <a:lnTo>
                  <a:pt x="2430224" y="304799"/>
                </a:lnTo>
                <a:lnTo>
                  <a:pt x="2433847" y="317499"/>
                </a:lnTo>
                <a:close/>
              </a:path>
              <a:path w="4562475" h="4559300">
                <a:moveTo>
                  <a:pt x="2141684" y="330199"/>
                </a:moveTo>
                <a:lnTo>
                  <a:pt x="2121486" y="330199"/>
                </a:lnTo>
                <a:lnTo>
                  <a:pt x="2121486" y="317499"/>
                </a:lnTo>
                <a:lnTo>
                  <a:pt x="2141684" y="317499"/>
                </a:lnTo>
                <a:lnTo>
                  <a:pt x="2141684" y="330199"/>
                </a:lnTo>
                <a:close/>
              </a:path>
              <a:path w="4562475" h="4559300">
                <a:moveTo>
                  <a:pt x="2428502" y="330199"/>
                </a:moveTo>
                <a:lnTo>
                  <a:pt x="2419031" y="330199"/>
                </a:lnTo>
                <a:lnTo>
                  <a:pt x="2417309" y="317499"/>
                </a:lnTo>
                <a:lnTo>
                  <a:pt x="2430224" y="317499"/>
                </a:lnTo>
                <a:lnTo>
                  <a:pt x="2428502" y="330199"/>
                </a:lnTo>
                <a:close/>
              </a:path>
              <a:path w="4562475" h="4559300">
                <a:moveTo>
                  <a:pt x="2492323" y="380999"/>
                </a:moveTo>
                <a:lnTo>
                  <a:pt x="2472126" y="380999"/>
                </a:lnTo>
                <a:lnTo>
                  <a:pt x="2472126" y="368299"/>
                </a:lnTo>
                <a:lnTo>
                  <a:pt x="2492323" y="368299"/>
                </a:lnTo>
                <a:lnTo>
                  <a:pt x="2492323" y="380999"/>
                </a:lnTo>
                <a:close/>
              </a:path>
              <a:path w="4562475" h="4559300">
                <a:moveTo>
                  <a:pt x="2083172" y="393699"/>
                </a:moveTo>
                <a:lnTo>
                  <a:pt x="2063082" y="393699"/>
                </a:lnTo>
                <a:lnTo>
                  <a:pt x="2063082" y="380999"/>
                </a:lnTo>
                <a:lnTo>
                  <a:pt x="2083172" y="380999"/>
                </a:lnTo>
                <a:lnTo>
                  <a:pt x="2083172" y="393699"/>
                </a:lnTo>
                <a:close/>
              </a:path>
              <a:path w="4562475" h="4559300">
                <a:moveTo>
                  <a:pt x="2547176" y="431799"/>
                </a:moveTo>
                <a:lnTo>
                  <a:pt x="2534189" y="431799"/>
                </a:lnTo>
                <a:lnTo>
                  <a:pt x="2537776" y="419099"/>
                </a:lnTo>
                <a:lnTo>
                  <a:pt x="2543588" y="419099"/>
                </a:lnTo>
                <a:lnTo>
                  <a:pt x="2547176" y="431799"/>
                </a:lnTo>
                <a:close/>
              </a:path>
              <a:path w="4562475" h="4559300">
                <a:moveTo>
                  <a:pt x="2024768" y="444499"/>
                </a:moveTo>
                <a:lnTo>
                  <a:pt x="2004571" y="444499"/>
                </a:lnTo>
                <a:lnTo>
                  <a:pt x="2011746" y="431799"/>
                </a:lnTo>
                <a:lnTo>
                  <a:pt x="2021181" y="431799"/>
                </a:lnTo>
                <a:lnTo>
                  <a:pt x="2024768" y="444499"/>
                </a:lnTo>
                <a:close/>
              </a:path>
              <a:path w="4562475" h="4559300">
                <a:moveTo>
                  <a:pt x="2547176" y="444499"/>
                </a:moveTo>
                <a:lnTo>
                  <a:pt x="2534189" y="444499"/>
                </a:lnTo>
                <a:lnTo>
                  <a:pt x="2530637" y="431799"/>
                </a:lnTo>
                <a:lnTo>
                  <a:pt x="2550727" y="431799"/>
                </a:lnTo>
                <a:lnTo>
                  <a:pt x="2547176" y="444499"/>
                </a:lnTo>
                <a:close/>
              </a:path>
              <a:path w="4562475" h="4559300">
                <a:moveTo>
                  <a:pt x="2019351" y="457199"/>
                </a:moveTo>
                <a:lnTo>
                  <a:pt x="2009988" y="457199"/>
                </a:lnTo>
                <a:lnTo>
                  <a:pt x="2008158" y="444499"/>
                </a:lnTo>
                <a:lnTo>
                  <a:pt x="2021181" y="444499"/>
                </a:lnTo>
                <a:lnTo>
                  <a:pt x="2019351" y="457199"/>
                </a:lnTo>
                <a:close/>
              </a:path>
              <a:path w="4562475" h="4559300">
                <a:moveTo>
                  <a:pt x="2609167" y="495299"/>
                </a:moveTo>
                <a:lnTo>
                  <a:pt x="2589041" y="495299"/>
                </a:lnTo>
                <a:lnTo>
                  <a:pt x="2592629" y="482599"/>
                </a:lnTo>
                <a:lnTo>
                  <a:pt x="2605651" y="482599"/>
                </a:lnTo>
                <a:lnTo>
                  <a:pt x="2609167" y="495299"/>
                </a:lnTo>
                <a:close/>
              </a:path>
              <a:path w="4562475" h="4559300">
                <a:moveTo>
                  <a:pt x="1966292" y="507999"/>
                </a:moveTo>
                <a:lnTo>
                  <a:pt x="1946167" y="507999"/>
                </a:lnTo>
                <a:lnTo>
                  <a:pt x="1946167" y="495299"/>
                </a:lnTo>
                <a:lnTo>
                  <a:pt x="1966292" y="495299"/>
                </a:lnTo>
                <a:lnTo>
                  <a:pt x="1966292" y="507999"/>
                </a:lnTo>
                <a:close/>
              </a:path>
              <a:path w="4562475" h="4559300">
                <a:moveTo>
                  <a:pt x="1904301" y="571499"/>
                </a:moveTo>
                <a:lnTo>
                  <a:pt x="1891242" y="571499"/>
                </a:lnTo>
                <a:lnTo>
                  <a:pt x="1887655" y="558799"/>
                </a:lnTo>
                <a:lnTo>
                  <a:pt x="1894830" y="546099"/>
                </a:lnTo>
                <a:lnTo>
                  <a:pt x="1900713" y="546099"/>
                </a:lnTo>
                <a:lnTo>
                  <a:pt x="1907852" y="558799"/>
                </a:lnTo>
                <a:lnTo>
                  <a:pt x="1904301" y="571499"/>
                </a:lnTo>
                <a:close/>
              </a:path>
              <a:path w="4562475" h="4559300">
                <a:moveTo>
                  <a:pt x="2667643" y="558799"/>
                </a:moveTo>
                <a:lnTo>
                  <a:pt x="2647517" y="558799"/>
                </a:lnTo>
                <a:lnTo>
                  <a:pt x="2647517" y="546099"/>
                </a:lnTo>
                <a:lnTo>
                  <a:pt x="2667643" y="546099"/>
                </a:lnTo>
                <a:lnTo>
                  <a:pt x="2667643" y="558799"/>
                </a:lnTo>
                <a:close/>
              </a:path>
              <a:path w="4562475" h="4559300">
                <a:moveTo>
                  <a:pt x="2726047" y="609599"/>
                </a:moveTo>
                <a:lnTo>
                  <a:pt x="2705957" y="609599"/>
                </a:lnTo>
                <a:lnTo>
                  <a:pt x="2709509" y="596899"/>
                </a:lnTo>
                <a:lnTo>
                  <a:pt x="2718908" y="596899"/>
                </a:lnTo>
                <a:lnTo>
                  <a:pt x="2726047" y="609599"/>
                </a:lnTo>
                <a:close/>
              </a:path>
              <a:path w="4562475" h="4559300">
                <a:moveTo>
                  <a:pt x="1849377" y="622299"/>
                </a:moveTo>
                <a:lnTo>
                  <a:pt x="1829251" y="622299"/>
                </a:lnTo>
                <a:lnTo>
                  <a:pt x="1829251" y="609599"/>
                </a:lnTo>
                <a:lnTo>
                  <a:pt x="1849377" y="609599"/>
                </a:lnTo>
                <a:lnTo>
                  <a:pt x="1849377" y="622299"/>
                </a:lnTo>
                <a:close/>
              </a:path>
              <a:path w="4562475" h="4559300">
                <a:moveTo>
                  <a:pt x="2720737" y="622299"/>
                </a:moveTo>
                <a:lnTo>
                  <a:pt x="2711267" y="622299"/>
                </a:lnTo>
                <a:lnTo>
                  <a:pt x="2709509" y="609599"/>
                </a:lnTo>
                <a:lnTo>
                  <a:pt x="2722459" y="609599"/>
                </a:lnTo>
                <a:lnTo>
                  <a:pt x="2720737" y="622299"/>
                </a:lnTo>
                <a:close/>
              </a:path>
              <a:path w="4562475" h="4559300">
                <a:moveTo>
                  <a:pt x="2784559" y="673099"/>
                </a:moveTo>
                <a:lnTo>
                  <a:pt x="2764361" y="673099"/>
                </a:lnTo>
                <a:lnTo>
                  <a:pt x="2764361" y="660399"/>
                </a:lnTo>
                <a:lnTo>
                  <a:pt x="2784559" y="660399"/>
                </a:lnTo>
                <a:lnTo>
                  <a:pt x="2784559" y="673099"/>
                </a:lnTo>
                <a:close/>
              </a:path>
              <a:path w="4562475" h="4559300">
                <a:moveTo>
                  <a:pt x="1790973" y="685799"/>
                </a:moveTo>
                <a:lnTo>
                  <a:pt x="1770847" y="685799"/>
                </a:lnTo>
                <a:lnTo>
                  <a:pt x="1770847" y="673099"/>
                </a:lnTo>
                <a:lnTo>
                  <a:pt x="1790973" y="673099"/>
                </a:lnTo>
                <a:lnTo>
                  <a:pt x="1790973" y="685799"/>
                </a:lnTo>
                <a:close/>
              </a:path>
              <a:path w="4562475" h="4559300">
                <a:moveTo>
                  <a:pt x="2839411" y="723899"/>
                </a:moveTo>
                <a:lnTo>
                  <a:pt x="2826460" y="723899"/>
                </a:lnTo>
                <a:lnTo>
                  <a:pt x="2830012" y="711199"/>
                </a:lnTo>
                <a:lnTo>
                  <a:pt x="2835788" y="711199"/>
                </a:lnTo>
                <a:lnTo>
                  <a:pt x="2839411" y="723899"/>
                </a:lnTo>
                <a:close/>
              </a:path>
              <a:path w="4562475" h="4559300">
                <a:moveTo>
                  <a:pt x="1732533" y="736599"/>
                </a:moveTo>
                <a:lnTo>
                  <a:pt x="1712335" y="736599"/>
                </a:lnTo>
                <a:lnTo>
                  <a:pt x="1719510" y="723899"/>
                </a:lnTo>
                <a:lnTo>
                  <a:pt x="1728981" y="723899"/>
                </a:lnTo>
                <a:lnTo>
                  <a:pt x="1732533" y="736599"/>
                </a:lnTo>
                <a:close/>
              </a:path>
              <a:path w="4562475" h="4559300">
                <a:moveTo>
                  <a:pt x="2839411" y="736599"/>
                </a:moveTo>
                <a:lnTo>
                  <a:pt x="2826460" y="736599"/>
                </a:lnTo>
                <a:lnTo>
                  <a:pt x="2822837" y="723899"/>
                </a:lnTo>
                <a:lnTo>
                  <a:pt x="2842963" y="723899"/>
                </a:lnTo>
                <a:lnTo>
                  <a:pt x="2839411" y="736599"/>
                </a:lnTo>
                <a:close/>
              </a:path>
              <a:path w="4562475" h="4559300">
                <a:moveTo>
                  <a:pt x="1727116" y="749299"/>
                </a:moveTo>
                <a:lnTo>
                  <a:pt x="1717752" y="749299"/>
                </a:lnTo>
                <a:lnTo>
                  <a:pt x="1715923" y="736599"/>
                </a:lnTo>
                <a:lnTo>
                  <a:pt x="1728981" y="736599"/>
                </a:lnTo>
                <a:lnTo>
                  <a:pt x="1727116" y="749299"/>
                </a:lnTo>
                <a:close/>
              </a:path>
              <a:path w="4562475" h="4559300">
                <a:moveTo>
                  <a:pt x="2901403" y="787399"/>
                </a:moveTo>
                <a:lnTo>
                  <a:pt x="2881277" y="787399"/>
                </a:lnTo>
                <a:lnTo>
                  <a:pt x="2884828" y="774699"/>
                </a:lnTo>
                <a:lnTo>
                  <a:pt x="2894228" y="774699"/>
                </a:lnTo>
                <a:lnTo>
                  <a:pt x="2901403" y="787399"/>
                </a:lnTo>
                <a:close/>
              </a:path>
              <a:path w="4562475" h="4559300">
                <a:moveTo>
                  <a:pt x="1674057" y="800099"/>
                </a:moveTo>
                <a:lnTo>
                  <a:pt x="1653931" y="800099"/>
                </a:lnTo>
                <a:lnTo>
                  <a:pt x="1653931" y="787399"/>
                </a:lnTo>
                <a:lnTo>
                  <a:pt x="1674057" y="787399"/>
                </a:lnTo>
                <a:lnTo>
                  <a:pt x="1674057" y="800099"/>
                </a:lnTo>
                <a:close/>
              </a:path>
              <a:path w="4562475" h="4559300">
                <a:moveTo>
                  <a:pt x="2893654" y="800099"/>
                </a:moveTo>
                <a:lnTo>
                  <a:pt x="2888990" y="800099"/>
                </a:lnTo>
                <a:lnTo>
                  <a:pt x="2886694" y="787399"/>
                </a:lnTo>
                <a:lnTo>
                  <a:pt x="2896057" y="787399"/>
                </a:lnTo>
                <a:lnTo>
                  <a:pt x="2893654" y="800099"/>
                </a:lnTo>
                <a:close/>
              </a:path>
              <a:path w="4562475" h="4559300">
                <a:moveTo>
                  <a:pt x="1612065" y="863599"/>
                </a:moveTo>
                <a:lnTo>
                  <a:pt x="1599007" y="863599"/>
                </a:lnTo>
                <a:lnTo>
                  <a:pt x="1595420" y="850899"/>
                </a:lnTo>
                <a:lnTo>
                  <a:pt x="1599007" y="850899"/>
                </a:lnTo>
                <a:lnTo>
                  <a:pt x="1602702" y="838199"/>
                </a:lnTo>
                <a:lnTo>
                  <a:pt x="1608478" y="838199"/>
                </a:lnTo>
                <a:lnTo>
                  <a:pt x="1615617" y="850899"/>
                </a:lnTo>
                <a:lnTo>
                  <a:pt x="1612065" y="863599"/>
                </a:lnTo>
                <a:close/>
              </a:path>
              <a:path w="4562475" h="4559300">
                <a:moveTo>
                  <a:pt x="2959878" y="850899"/>
                </a:moveTo>
                <a:lnTo>
                  <a:pt x="2939681" y="850899"/>
                </a:lnTo>
                <a:lnTo>
                  <a:pt x="2939681" y="838199"/>
                </a:lnTo>
                <a:lnTo>
                  <a:pt x="2959878" y="838199"/>
                </a:lnTo>
                <a:lnTo>
                  <a:pt x="2959878" y="850899"/>
                </a:lnTo>
                <a:close/>
              </a:path>
              <a:path w="4562475" h="4559300">
                <a:moveTo>
                  <a:pt x="3018282" y="901699"/>
                </a:moveTo>
                <a:lnTo>
                  <a:pt x="2998192" y="901699"/>
                </a:lnTo>
                <a:lnTo>
                  <a:pt x="3005332" y="888999"/>
                </a:lnTo>
                <a:lnTo>
                  <a:pt x="3014731" y="888999"/>
                </a:lnTo>
                <a:lnTo>
                  <a:pt x="3018282" y="901699"/>
                </a:lnTo>
                <a:close/>
              </a:path>
              <a:path w="4562475" h="4559300">
                <a:moveTo>
                  <a:pt x="1557141" y="914399"/>
                </a:moveTo>
                <a:lnTo>
                  <a:pt x="1537016" y="914399"/>
                </a:lnTo>
                <a:lnTo>
                  <a:pt x="1537016" y="901699"/>
                </a:lnTo>
                <a:lnTo>
                  <a:pt x="1557141" y="901699"/>
                </a:lnTo>
                <a:lnTo>
                  <a:pt x="1557141" y="914399"/>
                </a:lnTo>
                <a:close/>
              </a:path>
              <a:path w="4562475" h="4559300">
                <a:moveTo>
                  <a:pt x="3012973" y="914399"/>
                </a:moveTo>
                <a:lnTo>
                  <a:pt x="3003502" y="914399"/>
                </a:lnTo>
                <a:lnTo>
                  <a:pt x="3001780" y="901699"/>
                </a:lnTo>
                <a:lnTo>
                  <a:pt x="3014731" y="901699"/>
                </a:lnTo>
                <a:lnTo>
                  <a:pt x="3012973" y="914399"/>
                </a:lnTo>
                <a:close/>
              </a:path>
              <a:path w="4562475" h="4559300">
                <a:moveTo>
                  <a:pt x="3076794" y="965199"/>
                </a:moveTo>
                <a:lnTo>
                  <a:pt x="3056596" y="965199"/>
                </a:lnTo>
                <a:lnTo>
                  <a:pt x="3056596" y="952499"/>
                </a:lnTo>
                <a:lnTo>
                  <a:pt x="3076794" y="952499"/>
                </a:lnTo>
                <a:lnTo>
                  <a:pt x="3076794" y="965199"/>
                </a:lnTo>
                <a:close/>
              </a:path>
              <a:path w="4562475" h="4559300">
                <a:moveTo>
                  <a:pt x="1498701" y="977899"/>
                </a:moveTo>
                <a:lnTo>
                  <a:pt x="1478504" y="977899"/>
                </a:lnTo>
                <a:lnTo>
                  <a:pt x="1478504" y="965199"/>
                </a:lnTo>
                <a:lnTo>
                  <a:pt x="1498701" y="965199"/>
                </a:lnTo>
                <a:lnTo>
                  <a:pt x="1498701" y="977899"/>
                </a:lnTo>
                <a:close/>
              </a:path>
              <a:path w="4562475" h="4559300">
                <a:moveTo>
                  <a:pt x="3131610" y="1015999"/>
                </a:moveTo>
                <a:lnTo>
                  <a:pt x="3118588" y="1015999"/>
                </a:lnTo>
                <a:lnTo>
                  <a:pt x="3122247" y="1003299"/>
                </a:lnTo>
                <a:lnTo>
                  <a:pt x="3128059" y="1003299"/>
                </a:lnTo>
                <a:lnTo>
                  <a:pt x="3131610" y="1015999"/>
                </a:lnTo>
                <a:close/>
              </a:path>
              <a:path w="4562475" h="4559300">
                <a:moveTo>
                  <a:pt x="1440297" y="1028699"/>
                </a:moveTo>
                <a:lnTo>
                  <a:pt x="1420100" y="1028699"/>
                </a:lnTo>
                <a:lnTo>
                  <a:pt x="1427275" y="1015999"/>
                </a:lnTo>
                <a:lnTo>
                  <a:pt x="1436710" y="1015999"/>
                </a:lnTo>
                <a:lnTo>
                  <a:pt x="1440297" y="1028699"/>
                </a:lnTo>
                <a:close/>
              </a:path>
              <a:path w="4562475" h="4559300">
                <a:moveTo>
                  <a:pt x="3129781" y="1028699"/>
                </a:moveTo>
                <a:lnTo>
                  <a:pt x="3118588" y="1028699"/>
                </a:lnTo>
                <a:lnTo>
                  <a:pt x="3115072" y="1015999"/>
                </a:lnTo>
                <a:lnTo>
                  <a:pt x="3135198" y="1015999"/>
                </a:lnTo>
                <a:lnTo>
                  <a:pt x="3129781" y="1028699"/>
                </a:lnTo>
                <a:close/>
              </a:path>
              <a:path w="4562475" h="4559300">
                <a:moveTo>
                  <a:pt x="1434880" y="1041399"/>
                </a:moveTo>
                <a:lnTo>
                  <a:pt x="1425517" y="1041399"/>
                </a:lnTo>
                <a:lnTo>
                  <a:pt x="1423687" y="1028699"/>
                </a:lnTo>
                <a:lnTo>
                  <a:pt x="1436710" y="1028699"/>
                </a:lnTo>
                <a:lnTo>
                  <a:pt x="1434880" y="1041399"/>
                </a:lnTo>
                <a:close/>
              </a:path>
              <a:path w="4562475" h="4559300">
                <a:moveTo>
                  <a:pt x="3193602" y="1079499"/>
                </a:moveTo>
                <a:lnTo>
                  <a:pt x="3173512" y="1079499"/>
                </a:lnTo>
                <a:lnTo>
                  <a:pt x="3177064" y="1066799"/>
                </a:lnTo>
                <a:lnTo>
                  <a:pt x="3190050" y="1066799"/>
                </a:lnTo>
                <a:lnTo>
                  <a:pt x="3193602" y="1079499"/>
                </a:lnTo>
                <a:close/>
              </a:path>
              <a:path w="4562475" h="4559300">
                <a:moveTo>
                  <a:pt x="1381822" y="1092199"/>
                </a:moveTo>
                <a:lnTo>
                  <a:pt x="1361696" y="1092199"/>
                </a:lnTo>
                <a:lnTo>
                  <a:pt x="1361696" y="1079499"/>
                </a:lnTo>
                <a:lnTo>
                  <a:pt x="1381822" y="1079499"/>
                </a:lnTo>
                <a:lnTo>
                  <a:pt x="1381822" y="1092199"/>
                </a:lnTo>
                <a:close/>
              </a:path>
              <a:path w="4562475" h="4559300">
                <a:moveTo>
                  <a:pt x="3185889" y="1092199"/>
                </a:moveTo>
                <a:lnTo>
                  <a:pt x="3181225" y="1092199"/>
                </a:lnTo>
                <a:lnTo>
                  <a:pt x="3178822" y="1079499"/>
                </a:lnTo>
                <a:lnTo>
                  <a:pt x="3188293" y="1079499"/>
                </a:lnTo>
                <a:lnTo>
                  <a:pt x="3185889" y="1092199"/>
                </a:lnTo>
                <a:close/>
              </a:path>
              <a:path w="4562475" h="4559300">
                <a:moveTo>
                  <a:pt x="1319830" y="1155699"/>
                </a:moveTo>
                <a:lnTo>
                  <a:pt x="1306772" y="1155699"/>
                </a:lnTo>
                <a:lnTo>
                  <a:pt x="1303184" y="1142999"/>
                </a:lnTo>
                <a:lnTo>
                  <a:pt x="1310359" y="1130299"/>
                </a:lnTo>
                <a:lnTo>
                  <a:pt x="1316243" y="1130299"/>
                </a:lnTo>
                <a:lnTo>
                  <a:pt x="1323418" y="1142999"/>
                </a:lnTo>
                <a:lnTo>
                  <a:pt x="1319830" y="1155699"/>
                </a:lnTo>
                <a:close/>
              </a:path>
              <a:path w="4562475" h="4559300">
                <a:moveTo>
                  <a:pt x="3252114" y="1142999"/>
                </a:moveTo>
                <a:lnTo>
                  <a:pt x="3231916" y="1142999"/>
                </a:lnTo>
                <a:lnTo>
                  <a:pt x="3231916" y="1130299"/>
                </a:lnTo>
                <a:lnTo>
                  <a:pt x="3252114" y="1130299"/>
                </a:lnTo>
                <a:lnTo>
                  <a:pt x="3252114" y="1142999"/>
                </a:lnTo>
                <a:close/>
              </a:path>
              <a:path w="4562475" h="4559300">
                <a:moveTo>
                  <a:pt x="3306930" y="1206499"/>
                </a:moveTo>
                <a:lnTo>
                  <a:pt x="3294015" y="1206499"/>
                </a:lnTo>
                <a:lnTo>
                  <a:pt x="3290392" y="1193799"/>
                </a:lnTo>
                <a:lnTo>
                  <a:pt x="3294015" y="1181099"/>
                </a:lnTo>
                <a:lnTo>
                  <a:pt x="3303343" y="1181099"/>
                </a:lnTo>
                <a:lnTo>
                  <a:pt x="3310518" y="1193799"/>
                </a:lnTo>
                <a:lnTo>
                  <a:pt x="3306930" y="1206499"/>
                </a:lnTo>
                <a:close/>
              </a:path>
              <a:path w="4562475" h="4559300">
                <a:moveTo>
                  <a:pt x="1264978" y="1206499"/>
                </a:moveTo>
                <a:lnTo>
                  <a:pt x="1244780" y="1206499"/>
                </a:lnTo>
                <a:lnTo>
                  <a:pt x="1244780" y="1193799"/>
                </a:lnTo>
                <a:lnTo>
                  <a:pt x="1264978" y="1193799"/>
                </a:lnTo>
                <a:lnTo>
                  <a:pt x="1264978" y="1206499"/>
                </a:lnTo>
                <a:close/>
              </a:path>
              <a:path w="4562475" h="4559300">
                <a:moveTo>
                  <a:pt x="3369029" y="1257299"/>
                </a:moveTo>
                <a:lnTo>
                  <a:pt x="3348832" y="1257299"/>
                </a:lnTo>
                <a:lnTo>
                  <a:pt x="3348832" y="1244599"/>
                </a:lnTo>
                <a:lnTo>
                  <a:pt x="3369029" y="1244599"/>
                </a:lnTo>
                <a:lnTo>
                  <a:pt x="3369029" y="1257299"/>
                </a:lnTo>
                <a:close/>
              </a:path>
              <a:path w="4562475" h="4559300">
                <a:moveTo>
                  <a:pt x="1206502" y="1269999"/>
                </a:moveTo>
                <a:lnTo>
                  <a:pt x="1186376" y="1269999"/>
                </a:lnTo>
                <a:lnTo>
                  <a:pt x="1186376" y="1257299"/>
                </a:lnTo>
                <a:lnTo>
                  <a:pt x="1206502" y="1257299"/>
                </a:lnTo>
                <a:lnTo>
                  <a:pt x="1206502" y="1269999"/>
                </a:lnTo>
                <a:close/>
              </a:path>
              <a:path w="4562475" h="4559300">
                <a:moveTo>
                  <a:pt x="3423846" y="1320799"/>
                </a:moveTo>
                <a:lnTo>
                  <a:pt x="3410895" y="1320799"/>
                </a:lnTo>
                <a:lnTo>
                  <a:pt x="3407344" y="1308099"/>
                </a:lnTo>
                <a:lnTo>
                  <a:pt x="3414483" y="1295399"/>
                </a:lnTo>
                <a:lnTo>
                  <a:pt x="3420294" y="1295399"/>
                </a:lnTo>
                <a:lnTo>
                  <a:pt x="3423846" y="1308099"/>
                </a:lnTo>
                <a:lnTo>
                  <a:pt x="3427433" y="1308099"/>
                </a:lnTo>
                <a:lnTo>
                  <a:pt x="3423846" y="1320799"/>
                </a:lnTo>
                <a:close/>
              </a:path>
              <a:path w="4562475" h="4559300">
                <a:moveTo>
                  <a:pt x="1148098" y="1320799"/>
                </a:moveTo>
                <a:lnTo>
                  <a:pt x="1127864" y="1320799"/>
                </a:lnTo>
                <a:lnTo>
                  <a:pt x="1135039" y="1308099"/>
                </a:lnTo>
                <a:lnTo>
                  <a:pt x="1140923" y="1308099"/>
                </a:lnTo>
                <a:lnTo>
                  <a:pt x="1148098" y="1320799"/>
                </a:lnTo>
                <a:close/>
              </a:path>
              <a:path w="4562475" h="4559300">
                <a:moveTo>
                  <a:pt x="1142645" y="1333499"/>
                </a:moveTo>
                <a:lnTo>
                  <a:pt x="1133282" y="1333499"/>
                </a:lnTo>
                <a:lnTo>
                  <a:pt x="1131452" y="1320799"/>
                </a:lnTo>
                <a:lnTo>
                  <a:pt x="1144510" y="1320799"/>
                </a:lnTo>
                <a:lnTo>
                  <a:pt x="1142645" y="1333499"/>
                </a:lnTo>
                <a:close/>
              </a:path>
              <a:path w="4562475" h="4559300">
                <a:moveTo>
                  <a:pt x="3485837" y="1371599"/>
                </a:moveTo>
                <a:lnTo>
                  <a:pt x="3465712" y="1371599"/>
                </a:lnTo>
                <a:lnTo>
                  <a:pt x="3469335" y="1358899"/>
                </a:lnTo>
                <a:lnTo>
                  <a:pt x="3482286" y="1358899"/>
                </a:lnTo>
                <a:lnTo>
                  <a:pt x="3485837" y="1371599"/>
                </a:lnTo>
                <a:close/>
              </a:path>
              <a:path w="4562475" h="4559300">
                <a:moveTo>
                  <a:pt x="1089586" y="1384299"/>
                </a:moveTo>
                <a:lnTo>
                  <a:pt x="1069460" y="1384299"/>
                </a:lnTo>
                <a:lnTo>
                  <a:pt x="1069460" y="1371599"/>
                </a:lnTo>
                <a:lnTo>
                  <a:pt x="1089586" y="1371599"/>
                </a:lnTo>
                <a:lnTo>
                  <a:pt x="1089586" y="1384299"/>
                </a:lnTo>
                <a:close/>
              </a:path>
              <a:path w="4562475" h="4559300">
                <a:moveTo>
                  <a:pt x="3478124" y="1384299"/>
                </a:moveTo>
                <a:lnTo>
                  <a:pt x="3473461" y="1384299"/>
                </a:lnTo>
                <a:lnTo>
                  <a:pt x="3471057" y="1371599"/>
                </a:lnTo>
                <a:lnTo>
                  <a:pt x="3480528" y="1371599"/>
                </a:lnTo>
                <a:lnTo>
                  <a:pt x="3478124" y="1384299"/>
                </a:lnTo>
                <a:close/>
              </a:path>
              <a:path w="4562475" h="4559300">
                <a:moveTo>
                  <a:pt x="1025729" y="1447799"/>
                </a:moveTo>
                <a:lnTo>
                  <a:pt x="1014536" y="1447799"/>
                </a:lnTo>
                <a:lnTo>
                  <a:pt x="1010949" y="1435099"/>
                </a:lnTo>
                <a:lnTo>
                  <a:pt x="1018124" y="1422399"/>
                </a:lnTo>
                <a:lnTo>
                  <a:pt x="1024007" y="1422399"/>
                </a:lnTo>
                <a:lnTo>
                  <a:pt x="1031182" y="1435099"/>
                </a:lnTo>
                <a:lnTo>
                  <a:pt x="1025729" y="1447799"/>
                </a:lnTo>
                <a:close/>
              </a:path>
              <a:path w="4562475" h="4559300">
                <a:moveTo>
                  <a:pt x="3544349" y="1435099"/>
                </a:moveTo>
                <a:lnTo>
                  <a:pt x="3524152" y="1435099"/>
                </a:lnTo>
                <a:lnTo>
                  <a:pt x="3524152" y="1422399"/>
                </a:lnTo>
                <a:lnTo>
                  <a:pt x="3544349" y="1422399"/>
                </a:lnTo>
                <a:lnTo>
                  <a:pt x="3544349" y="1435099"/>
                </a:lnTo>
                <a:close/>
              </a:path>
              <a:path w="4562475" h="4559300">
                <a:moveTo>
                  <a:pt x="3599166" y="1498599"/>
                </a:moveTo>
                <a:lnTo>
                  <a:pt x="3586215" y="1498599"/>
                </a:lnTo>
                <a:lnTo>
                  <a:pt x="3582663" y="1485899"/>
                </a:lnTo>
                <a:lnTo>
                  <a:pt x="3586215" y="1473199"/>
                </a:lnTo>
                <a:lnTo>
                  <a:pt x="3595614" y="1473199"/>
                </a:lnTo>
                <a:lnTo>
                  <a:pt x="3602753" y="1485899"/>
                </a:lnTo>
                <a:lnTo>
                  <a:pt x="3599166" y="1498599"/>
                </a:lnTo>
                <a:close/>
              </a:path>
              <a:path w="4562475" h="4559300">
                <a:moveTo>
                  <a:pt x="972742" y="1498599"/>
                </a:moveTo>
                <a:lnTo>
                  <a:pt x="952545" y="1498599"/>
                </a:lnTo>
                <a:lnTo>
                  <a:pt x="956132" y="1485899"/>
                </a:lnTo>
                <a:lnTo>
                  <a:pt x="969191" y="1485899"/>
                </a:lnTo>
                <a:lnTo>
                  <a:pt x="972742" y="1498599"/>
                </a:lnTo>
                <a:close/>
              </a:path>
              <a:path w="4562475" h="4559300">
                <a:moveTo>
                  <a:pt x="3661265" y="1549399"/>
                </a:moveTo>
                <a:lnTo>
                  <a:pt x="3641067" y="1549399"/>
                </a:lnTo>
                <a:lnTo>
                  <a:pt x="3641067" y="1536699"/>
                </a:lnTo>
                <a:lnTo>
                  <a:pt x="3661265" y="1536699"/>
                </a:lnTo>
                <a:lnTo>
                  <a:pt x="3661265" y="1549399"/>
                </a:lnTo>
                <a:close/>
              </a:path>
              <a:path w="4562475" h="4559300">
                <a:moveTo>
                  <a:pt x="914266" y="1562099"/>
                </a:moveTo>
                <a:lnTo>
                  <a:pt x="894141" y="1562099"/>
                </a:lnTo>
                <a:lnTo>
                  <a:pt x="894141" y="1549399"/>
                </a:lnTo>
                <a:lnTo>
                  <a:pt x="914266" y="1549399"/>
                </a:lnTo>
                <a:lnTo>
                  <a:pt x="914266" y="1562099"/>
                </a:lnTo>
                <a:close/>
              </a:path>
              <a:path w="4562475" h="4559300">
                <a:moveTo>
                  <a:pt x="3716081" y="1612899"/>
                </a:moveTo>
                <a:lnTo>
                  <a:pt x="3703059" y="1612899"/>
                </a:lnTo>
                <a:lnTo>
                  <a:pt x="3699543" y="1600199"/>
                </a:lnTo>
                <a:lnTo>
                  <a:pt x="3703059" y="1600199"/>
                </a:lnTo>
                <a:lnTo>
                  <a:pt x="3706718" y="1587499"/>
                </a:lnTo>
                <a:lnTo>
                  <a:pt x="3712494" y="1587499"/>
                </a:lnTo>
                <a:lnTo>
                  <a:pt x="3719669" y="1600199"/>
                </a:lnTo>
                <a:lnTo>
                  <a:pt x="3716081" y="1612899"/>
                </a:lnTo>
                <a:close/>
              </a:path>
              <a:path w="4562475" h="4559300">
                <a:moveTo>
                  <a:pt x="855862" y="1612899"/>
                </a:moveTo>
                <a:lnTo>
                  <a:pt x="835629" y="1612899"/>
                </a:lnTo>
                <a:lnTo>
                  <a:pt x="842804" y="1600199"/>
                </a:lnTo>
                <a:lnTo>
                  <a:pt x="848687" y="1600199"/>
                </a:lnTo>
                <a:lnTo>
                  <a:pt x="855862" y="1612899"/>
                </a:lnTo>
                <a:close/>
              </a:path>
              <a:path w="4562475" h="4559300">
                <a:moveTo>
                  <a:pt x="850409" y="1625599"/>
                </a:moveTo>
                <a:lnTo>
                  <a:pt x="841046" y="1625599"/>
                </a:lnTo>
                <a:lnTo>
                  <a:pt x="839217" y="1612899"/>
                </a:lnTo>
                <a:lnTo>
                  <a:pt x="852275" y="1612899"/>
                </a:lnTo>
                <a:lnTo>
                  <a:pt x="850409" y="1625599"/>
                </a:lnTo>
                <a:close/>
              </a:path>
              <a:path w="4562475" h="4559300">
                <a:moveTo>
                  <a:pt x="3778073" y="1663699"/>
                </a:moveTo>
                <a:lnTo>
                  <a:pt x="3757947" y="1663699"/>
                </a:lnTo>
                <a:lnTo>
                  <a:pt x="3765122" y="1650999"/>
                </a:lnTo>
                <a:lnTo>
                  <a:pt x="3774485" y="1650999"/>
                </a:lnTo>
                <a:lnTo>
                  <a:pt x="3778073" y="1663699"/>
                </a:lnTo>
                <a:close/>
              </a:path>
              <a:path w="4562475" h="4559300">
                <a:moveTo>
                  <a:pt x="797351" y="1676399"/>
                </a:moveTo>
                <a:lnTo>
                  <a:pt x="777225" y="1676399"/>
                </a:lnTo>
                <a:lnTo>
                  <a:pt x="777225" y="1663699"/>
                </a:lnTo>
                <a:lnTo>
                  <a:pt x="797351" y="1663699"/>
                </a:lnTo>
                <a:lnTo>
                  <a:pt x="797351" y="1676399"/>
                </a:lnTo>
                <a:close/>
              </a:path>
              <a:path w="4562475" h="4559300">
                <a:moveTo>
                  <a:pt x="3770360" y="1676399"/>
                </a:moveTo>
                <a:lnTo>
                  <a:pt x="3765660" y="1676399"/>
                </a:lnTo>
                <a:lnTo>
                  <a:pt x="3763364" y="1663699"/>
                </a:lnTo>
                <a:lnTo>
                  <a:pt x="3772763" y="1663699"/>
                </a:lnTo>
                <a:lnTo>
                  <a:pt x="3770360" y="1676399"/>
                </a:lnTo>
                <a:close/>
              </a:path>
              <a:path w="4562475" h="4559300">
                <a:moveTo>
                  <a:pt x="735359" y="1739899"/>
                </a:moveTo>
                <a:lnTo>
                  <a:pt x="722301" y="1739899"/>
                </a:lnTo>
                <a:lnTo>
                  <a:pt x="718749" y="1727199"/>
                </a:lnTo>
                <a:lnTo>
                  <a:pt x="722301" y="1727199"/>
                </a:lnTo>
                <a:lnTo>
                  <a:pt x="725996" y="1714499"/>
                </a:lnTo>
                <a:lnTo>
                  <a:pt x="731772" y="1714499"/>
                </a:lnTo>
                <a:lnTo>
                  <a:pt x="738947" y="1727199"/>
                </a:lnTo>
                <a:lnTo>
                  <a:pt x="735359" y="1739899"/>
                </a:lnTo>
                <a:close/>
              </a:path>
              <a:path w="4562475" h="4559300">
                <a:moveTo>
                  <a:pt x="3836584" y="1727199"/>
                </a:moveTo>
                <a:lnTo>
                  <a:pt x="3816387" y="1727199"/>
                </a:lnTo>
                <a:lnTo>
                  <a:pt x="3816387" y="1714499"/>
                </a:lnTo>
                <a:lnTo>
                  <a:pt x="3836584" y="1714499"/>
                </a:lnTo>
                <a:lnTo>
                  <a:pt x="3836584" y="1727199"/>
                </a:lnTo>
                <a:close/>
              </a:path>
              <a:path w="4562475" h="4559300">
                <a:moveTo>
                  <a:pt x="3891401" y="1790699"/>
                </a:moveTo>
                <a:lnTo>
                  <a:pt x="3878450" y="1790699"/>
                </a:lnTo>
                <a:lnTo>
                  <a:pt x="3874899" y="1777999"/>
                </a:lnTo>
                <a:lnTo>
                  <a:pt x="3878450" y="1777999"/>
                </a:lnTo>
                <a:lnTo>
                  <a:pt x="3882038" y="1765299"/>
                </a:lnTo>
                <a:lnTo>
                  <a:pt x="3887814" y="1765299"/>
                </a:lnTo>
                <a:lnTo>
                  <a:pt x="3894988" y="1777999"/>
                </a:lnTo>
                <a:lnTo>
                  <a:pt x="3891401" y="1790699"/>
                </a:lnTo>
                <a:close/>
              </a:path>
              <a:path w="4562475" h="4559300">
                <a:moveTo>
                  <a:pt x="680435" y="1790699"/>
                </a:moveTo>
                <a:lnTo>
                  <a:pt x="660309" y="1790699"/>
                </a:lnTo>
                <a:lnTo>
                  <a:pt x="663897" y="1777999"/>
                </a:lnTo>
                <a:lnTo>
                  <a:pt x="676955" y="1777999"/>
                </a:lnTo>
                <a:lnTo>
                  <a:pt x="680435" y="1790699"/>
                </a:lnTo>
                <a:close/>
              </a:path>
              <a:path w="4562475" h="4559300">
                <a:moveTo>
                  <a:pt x="3953500" y="1841499"/>
                </a:moveTo>
                <a:lnTo>
                  <a:pt x="3933267" y="1841499"/>
                </a:lnTo>
                <a:lnTo>
                  <a:pt x="3933267" y="1828799"/>
                </a:lnTo>
                <a:lnTo>
                  <a:pt x="3953500" y="1828799"/>
                </a:lnTo>
                <a:lnTo>
                  <a:pt x="3953500" y="1841499"/>
                </a:lnTo>
                <a:close/>
              </a:path>
              <a:path w="4562475" h="4559300">
                <a:moveTo>
                  <a:pt x="622031" y="1854199"/>
                </a:moveTo>
                <a:lnTo>
                  <a:pt x="601905" y="1854199"/>
                </a:lnTo>
                <a:lnTo>
                  <a:pt x="601905" y="1841499"/>
                </a:lnTo>
                <a:lnTo>
                  <a:pt x="622031" y="1841499"/>
                </a:lnTo>
                <a:lnTo>
                  <a:pt x="622031" y="1854199"/>
                </a:lnTo>
                <a:close/>
              </a:path>
              <a:path w="4562475" h="4559300">
                <a:moveTo>
                  <a:pt x="4006487" y="1904999"/>
                </a:moveTo>
                <a:lnTo>
                  <a:pt x="3995366" y="1904999"/>
                </a:lnTo>
                <a:lnTo>
                  <a:pt x="3991778" y="1892299"/>
                </a:lnTo>
                <a:lnTo>
                  <a:pt x="3998953" y="1879599"/>
                </a:lnTo>
                <a:lnTo>
                  <a:pt x="4004729" y="1879599"/>
                </a:lnTo>
                <a:lnTo>
                  <a:pt x="4011904" y="1892299"/>
                </a:lnTo>
                <a:lnTo>
                  <a:pt x="4006487" y="1904999"/>
                </a:lnTo>
                <a:close/>
              </a:path>
              <a:path w="4562475" h="4559300">
                <a:moveTo>
                  <a:pt x="563627" y="1904999"/>
                </a:moveTo>
                <a:lnTo>
                  <a:pt x="543394" y="1904999"/>
                </a:lnTo>
                <a:lnTo>
                  <a:pt x="550569" y="1892299"/>
                </a:lnTo>
                <a:lnTo>
                  <a:pt x="556452" y="1892299"/>
                </a:lnTo>
                <a:lnTo>
                  <a:pt x="563627" y="1904999"/>
                </a:lnTo>
                <a:close/>
              </a:path>
              <a:path w="4562475" h="4559300">
                <a:moveTo>
                  <a:pt x="558210" y="1917699"/>
                </a:moveTo>
                <a:lnTo>
                  <a:pt x="548847" y="1917699"/>
                </a:lnTo>
                <a:lnTo>
                  <a:pt x="546981" y="1904999"/>
                </a:lnTo>
                <a:lnTo>
                  <a:pt x="560040" y="1904999"/>
                </a:lnTo>
                <a:lnTo>
                  <a:pt x="558210" y="1917699"/>
                </a:lnTo>
                <a:close/>
              </a:path>
              <a:path w="4562475" h="4559300">
                <a:moveTo>
                  <a:pt x="4070308" y="1955799"/>
                </a:moveTo>
                <a:lnTo>
                  <a:pt x="4050218" y="1955799"/>
                </a:lnTo>
                <a:lnTo>
                  <a:pt x="4057357" y="1943099"/>
                </a:lnTo>
                <a:lnTo>
                  <a:pt x="4066721" y="1943099"/>
                </a:lnTo>
                <a:lnTo>
                  <a:pt x="4070308" y="1955799"/>
                </a:lnTo>
                <a:close/>
              </a:path>
              <a:path w="4562475" h="4559300">
                <a:moveTo>
                  <a:pt x="505115" y="1968499"/>
                </a:moveTo>
                <a:lnTo>
                  <a:pt x="484990" y="1968499"/>
                </a:lnTo>
                <a:lnTo>
                  <a:pt x="484990" y="1955799"/>
                </a:lnTo>
                <a:lnTo>
                  <a:pt x="505115" y="1955799"/>
                </a:lnTo>
                <a:lnTo>
                  <a:pt x="505115" y="1968499"/>
                </a:lnTo>
                <a:close/>
              </a:path>
              <a:path w="4562475" h="4559300">
                <a:moveTo>
                  <a:pt x="4062595" y="1968499"/>
                </a:moveTo>
                <a:lnTo>
                  <a:pt x="4057931" y="1968499"/>
                </a:lnTo>
                <a:lnTo>
                  <a:pt x="4055528" y="1955799"/>
                </a:lnTo>
                <a:lnTo>
                  <a:pt x="4064963" y="1955799"/>
                </a:lnTo>
                <a:lnTo>
                  <a:pt x="4062595" y="1968499"/>
                </a:lnTo>
                <a:close/>
              </a:path>
              <a:path w="4562475" h="4559300">
                <a:moveTo>
                  <a:pt x="441294" y="2031999"/>
                </a:moveTo>
                <a:lnTo>
                  <a:pt x="430173" y="2031999"/>
                </a:lnTo>
                <a:lnTo>
                  <a:pt x="426514" y="2019299"/>
                </a:lnTo>
                <a:lnTo>
                  <a:pt x="430173" y="2019299"/>
                </a:lnTo>
                <a:lnTo>
                  <a:pt x="433761" y="2006599"/>
                </a:lnTo>
                <a:lnTo>
                  <a:pt x="439536" y="2006599"/>
                </a:lnTo>
                <a:lnTo>
                  <a:pt x="446711" y="2019299"/>
                </a:lnTo>
                <a:lnTo>
                  <a:pt x="441294" y="2031999"/>
                </a:lnTo>
                <a:close/>
              </a:path>
              <a:path w="4562475" h="4559300">
                <a:moveTo>
                  <a:pt x="4128820" y="2019299"/>
                </a:moveTo>
                <a:lnTo>
                  <a:pt x="4108586" y="2019299"/>
                </a:lnTo>
                <a:lnTo>
                  <a:pt x="4108586" y="2006599"/>
                </a:lnTo>
                <a:lnTo>
                  <a:pt x="4128820" y="2006599"/>
                </a:lnTo>
                <a:lnTo>
                  <a:pt x="4128820" y="2019299"/>
                </a:lnTo>
                <a:close/>
              </a:path>
              <a:path w="4562475" h="4559300">
                <a:moveTo>
                  <a:pt x="4183636" y="2082799"/>
                </a:moveTo>
                <a:lnTo>
                  <a:pt x="4170686" y="2082799"/>
                </a:lnTo>
                <a:lnTo>
                  <a:pt x="4167098" y="2070099"/>
                </a:lnTo>
                <a:lnTo>
                  <a:pt x="4174273" y="2057399"/>
                </a:lnTo>
                <a:lnTo>
                  <a:pt x="4180049" y="2057399"/>
                </a:lnTo>
                <a:lnTo>
                  <a:pt x="4187224" y="2070099"/>
                </a:lnTo>
                <a:lnTo>
                  <a:pt x="4183636" y="2082799"/>
                </a:lnTo>
                <a:close/>
              </a:path>
              <a:path w="4562475" h="4559300">
                <a:moveTo>
                  <a:pt x="388307" y="2082799"/>
                </a:moveTo>
                <a:lnTo>
                  <a:pt x="368074" y="2082799"/>
                </a:lnTo>
                <a:lnTo>
                  <a:pt x="375249" y="2070099"/>
                </a:lnTo>
                <a:lnTo>
                  <a:pt x="384612" y="2070099"/>
                </a:lnTo>
                <a:lnTo>
                  <a:pt x="388307" y="2082799"/>
                </a:lnTo>
                <a:close/>
              </a:path>
              <a:path w="4562475" h="4559300">
                <a:moveTo>
                  <a:pt x="4230919" y="2120899"/>
                </a:moveTo>
                <a:lnTo>
                  <a:pt x="4210722" y="2120899"/>
                </a:lnTo>
                <a:lnTo>
                  <a:pt x="4210722" y="2108199"/>
                </a:lnTo>
                <a:lnTo>
                  <a:pt x="4230919" y="2108199"/>
                </a:lnTo>
                <a:lnTo>
                  <a:pt x="4230919" y="2120899"/>
                </a:lnTo>
                <a:close/>
              </a:path>
              <a:path w="4562475" h="4559300">
                <a:moveTo>
                  <a:pt x="329796" y="2146299"/>
                </a:moveTo>
                <a:lnTo>
                  <a:pt x="309670" y="2146299"/>
                </a:lnTo>
                <a:lnTo>
                  <a:pt x="309670" y="2133599"/>
                </a:lnTo>
                <a:lnTo>
                  <a:pt x="329796" y="2133599"/>
                </a:lnTo>
                <a:lnTo>
                  <a:pt x="329796" y="2146299"/>
                </a:lnTo>
                <a:close/>
              </a:path>
              <a:path w="4562475" h="4559300">
                <a:moveTo>
                  <a:pt x="4285772" y="2184399"/>
                </a:moveTo>
                <a:lnTo>
                  <a:pt x="4272821" y="2184399"/>
                </a:lnTo>
                <a:lnTo>
                  <a:pt x="4269162" y="2171699"/>
                </a:lnTo>
                <a:lnTo>
                  <a:pt x="4272821" y="2171699"/>
                </a:lnTo>
                <a:lnTo>
                  <a:pt x="4276408" y="2158999"/>
                </a:lnTo>
                <a:lnTo>
                  <a:pt x="4282184" y="2158999"/>
                </a:lnTo>
                <a:lnTo>
                  <a:pt x="4289359" y="2171699"/>
                </a:lnTo>
                <a:lnTo>
                  <a:pt x="4285772" y="2184399"/>
                </a:lnTo>
                <a:close/>
              </a:path>
              <a:path w="4562475" h="4559300">
                <a:moveTo>
                  <a:pt x="271392" y="2197099"/>
                </a:moveTo>
                <a:lnTo>
                  <a:pt x="251158" y="2197099"/>
                </a:lnTo>
                <a:lnTo>
                  <a:pt x="258333" y="2184399"/>
                </a:lnTo>
                <a:lnTo>
                  <a:pt x="264217" y="2184399"/>
                </a:lnTo>
                <a:lnTo>
                  <a:pt x="271392" y="2197099"/>
                </a:lnTo>
                <a:close/>
              </a:path>
              <a:path w="4562475" h="4559300">
                <a:moveTo>
                  <a:pt x="265975" y="2209799"/>
                </a:moveTo>
                <a:lnTo>
                  <a:pt x="256611" y="2209799"/>
                </a:lnTo>
                <a:lnTo>
                  <a:pt x="254746" y="2197099"/>
                </a:lnTo>
                <a:lnTo>
                  <a:pt x="267804" y="2197099"/>
                </a:lnTo>
                <a:lnTo>
                  <a:pt x="265975" y="2209799"/>
                </a:lnTo>
                <a:close/>
              </a:path>
              <a:path w="4562475" h="4559300">
                <a:moveTo>
                  <a:pt x="4347763" y="2235199"/>
                </a:moveTo>
                <a:lnTo>
                  <a:pt x="4327637" y="2235199"/>
                </a:lnTo>
                <a:lnTo>
                  <a:pt x="4327637" y="2222499"/>
                </a:lnTo>
                <a:lnTo>
                  <a:pt x="4347763" y="2222499"/>
                </a:lnTo>
                <a:lnTo>
                  <a:pt x="4347763" y="2235199"/>
                </a:lnTo>
                <a:close/>
              </a:path>
              <a:path w="4562475" h="4559300">
                <a:moveTo>
                  <a:pt x="212880" y="2260599"/>
                </a:moveTo>
                <a:lnTo>
                  <a:pt x="192754" y="2260599"/>
                </a:lnTo>
                <a:lnTo>
                  <a:pt x="192754" y="2247899"/>
                </a:lnTo>
                <a:lnTo>
                  <a:pt x="212880" y="2247899"/>
                </a:lnTo>
                <a:lnTo>
                  <a:pt x="212880" y="2260599"/>
                </a:lnTo>
                <a:close/>
              </a:path>
              <a:path w="4562475" h="4559300">
                <a:moveTo>
                  <a:pt x="4375566" y="2285999"/>
                </a:moveTo>
                <a:lnTo>
                  <a:pt x="4362615" y="2285999"/>
                </a:lnTo>
                <a:lnTo>
                  <a:pt x="4366239" y="2273299"/>
                </a:lnTo>
                <a:lnTo>
                  <a:pt x="4372014" y="2273299"/>
                </a:lnTo>
                <a:lnTo>
                  <a:pt x="4375566" y="2285999"/>
                </a:lnTo>
                <a:close/>
              </a:path>
              <a:path w="4562475" h="4559300">
                <a:moveTo>
                  <a:pt x="4379261" y="2298699"/>
                </a:moveTo>
                <a:lnTo>
                  <a:pt x="4359064" y="2298699"/>
                </a:lnTo>
                <a:lnTo>
                  <a:pt x="4359064" y="2285999"/>
                </a:lnTo>
                <a:lnTo>
                  <a:pt x="4379261" y="2285999"/>
                </a:lnTo>
                <a:lnTo>
                  <a:pt x="4379261" y="2298699"/>
                </a:lnTo>
                <a:close/>
              </a:path>
              <a:path w="4562475" h="4559300">
                <a:moveTo>
                  <a:pt x="225903" y="2311399"/>
                </a:moveTo>
                <a:lnTo>
                  <a:pt x="212988" y="2311399"/>
                </a:lnTo>
                <a:lnTo>
                  <a:pt x="216539" y="2298699"/>
                </a:lnTo>
                <a:lnTo>
                  <a:pt x="222351" y="2298699"/>
                </a:lnTo>
                <a:lnTo>
                  <a:pt x="225903" y="2311399"/>
                </a:lnTo>
                <a:close/>
              </a:path>
              <a:path w="4562475" h="4559300">
                <a:moveTo>
                  <a:pt x="225903" y="2324099"/>
                </a:moveTo>
                <a:lnTo>
                  <a:pt x="212988" y="2324099"/>
                </a:lnTo>
                <a:lnTo>
                  <a:pt x="209400" y="2311399"/>
                </a:lnTo>
                <a:lnTo>
                  <a:pt x="229598" y="2311399"/>
                </a:lnTo>
                <a:lnTo>
                  <a:pt x="225903" y="2324099"/>
                </a:lnTo>
                <a:close/>
              </a:path>
              <a:path w="4562475" h="4559300">
                <a:moveTo>
                  <a:pt x="4320749" y="2349499"/>
                </a:moveTo>
                <a:lnTo>
                  <a:pt x="4300624" y="2349499"/>
                </a:lnTo>
                <a:lnTo>
                  <a:pt x="4304247" y="2336799"/>
                </a:lnTo>
                <a:lnTo>
                  <a:pt x="4317162" y="2336799"/>
                </a:lnTo>
                <a:lnTo>
                  <a:pt x="4320749" y="2349499"/>
                </a:lnTo>
                <a:close/>
              </a:path>
              <a:path w="4562475" h="4559300">
                <a:moveTo>
                  <a:pt x="4315440" y="2362199"/>
                </a:moveTo>
                <a:lnTo>
                  <a:pt x="4305969" y="2362199"/>
                </a:lnTo>
                <a:lnTo>
                  <a:pt x="4304247" y="2349499"/>
                </a:lnTo>
                <a:lnTo>
                  <a:pt x="4317162" y="2349499"/>
                </a:lnTo>
                <a:lnTo>
                  <a:pt x="4315440" y="2362199"/>
                </a:lnTo>
                <a:close/>
              </a:path>
              <a:path w="4562475" h="4559300">
                <a:moveTo>
                  <a:pt x="288002" y="2374899"/>
                </a:moveTo>
                <a:lnTo>
                  <a:pt x="267804" y="2374899"/>
                </a:lnTo>
                <a:lnTo>
                  <a:pt x="274979" y="2362199"/>
                </a:lnTo>
                <a:lnTo>
                  <a:pt x="280827" y="2362199"/>
                </a:lnTo>
                <a:lnTo>
                  <a:pt x="288002" y="2374899"/>
                </a:lnTo>
                <a:close/>
              </a:path>
              <a:path w="4562475" h="4559300">
                <a:moveTo>
                  <a:pt x="4262345" y="2412999"/>
                </a:moveTo>
                <a:lnTo>
                  <a:pt x="4242148" y="2412999"/>
                </a:lnTo>
                <a:lnTo>
                  <a:pt x="4242148" y="2400299"/>
                </a:lnTo>
                <a:lnTo>
                  <a:pt x="4262345" y="2400299"/>
                </a:lnTo>
                <a:lnTo>
                  <a:pt x="4262345" y="2412999"/>
                </a:lnTo>
                <a:close/>
              </a:path>
              <a:path w="4562475" h="4559300">
                <a:moveTo>
                  <a:pt x="346406" y="2438399"/>
                </a:moveTo>
                <a:lnTo>
                  <a:pt x="326316" y="2438399"/>
                </a:lnTo>
                <a:lnTo>
                  <a:pt x="326316" y="2425699"/>
                </a:lnTo>
                <a:lnTo>
                  <a:pt x="346406" y="2425699"/>
                </a:lnTo>
                <a:lnTo>
                  <a:pt x="346406" y="2438399"/>
                </a:lnTo>
                <a:close/>
              </a:path>
              <a:path w="4562475" h="4559300">
                <a:moveTo>
                  <a:pt x="4200282" y="2463799"/>
                </a:moveTo>
                <a:lnTo>
                  <a:pt x="4187296" y="2463799"/>
                </a:lnTo>
                <a:lnTo>
                  <a:pt x="4190883" y="2451099"/>
                </a:lnTo>
                <a:lnTo>
                  <a:pt x="4196695" y="2451099"/>
                </a:lnTo>
                <a:lnTo>
                  <a:pt x="4200282" y="2463799"/>
                </a:lnTo>
                <a:close/>
              </a:path>
              <a:path w="4562475" h="4559300">
                <a:moveTo>
                  <a:pt x="4200282" y="2476499"/>
                </a:moveTo>
                <a:lnTo>
                  <a:pt x="4187296" y="2476499"/>
                </a:lnTo>
                <a:lnTo>
                  <a:pt x="4183744" y="2463799"/>
                </a:lnTo>
                <a:lnTo>
                  <a:pt x="4203834" y="2463799"/>
                </a:lnTo>
                <a:lnTo>
                  <a:pt x="4200282" y="2476499"/>
                </a:lnTo>
                <a:close/>
              </a:path>
              <a:path w="4562475" h="4559300">
                <a:moveTo>
                  <a:pt x="404917" y="2489199"/>
                </a:moveTo>
                <a:lnTo>
                  <a:pt x="384720" y="2489199"/>
                </a:lnTo>
                <a:lnTo>
                  <a:pt x="388307" y="2476499"/>
                </a:lnTo>
                <a:lnTo>
                  <a:pt x="401330" y="2476499"/>
                </a:lnTo>
                <a:lnTo>
                  <a:pt x="404917" y="2489199"/>
                </a:lnTo>
                <a:close/>
              </a:path>
              <a:path w="4562475" h="4559300">
                <a:moveTo>
                  <a:pt x="399500" y="2501899"/>
                </a:moveTo>
                <a:lnTo>
                  <a:pt x="390137" y="2501899"/>
                </a:lnTo>
                <a:lnTo>
                  <a:pt x="388307" y="2489199"/>
                </a:lnTo>
                <a:lnTo>
                  <a:pt x="401330" y="2489199"/>
                </a:lnTo>
                <a:lnTo>
                  <a:pt x="399500" y="2501899"/>
                </a:lnTo>
                <a:close/>
              </a:path>
              <a:path w="4562475" h="4559300">
                <a:moveTo>
                  <a:pt x="4145430" y="2527299"/>
                </a:moveTo>
                <a:lnTo>
                  <a:pt x="4125304" y="2527299"/>
                </a:lnTo>
                <a:lnTo>
                  <a:pt x="4125304" y="2514599"/>
                </a:lnTo>
                <a:lnTo>
                  <a:pt x="4145430" y="2514599"/>
                </a:lnTo>
                <a:lnTo>
                  <a:pt x="4145430" y="2527299"/>
                </a:lnTo>
                <a:close/>
              </a:path>
              <a:path w="4562475" h="4559300">
                <a:moveTo>
                  <a:pt x="463321" y="2552699"/>
                </a:moveTo>
                <a:lnTo>
                  <a:pt x="443232" y="2552699"/>
                </a:lnTo>
                <a:lnTo>
                  <a:pt x="443232" y="2539999"/>
                </a:lnTo>
                <a:lnTo>
                  <a:pt x="463321" y="2539999"/>
                </a:lnTo>
                <a:lnTo>
                  <a:pt x="463321" y="2552699"/>
                </a:lnTo>
                <a:close/>
              </a:path>
              <a:path w="4562475" h="4559300">
                <a:moveTo>
                  <a:pt x="4086954" y="2590799"/>
                </a:moveTo>
                <a:lnTo>
                  <a:pt x="4066828" y="2590799"/>
                </a:lnTo>
                <a:lnTo>
                  <a:pt x="4066828" y="2578099"/>
                </a:lnTo>
                <a:lnTo>
                  <a:pt x="4074003" y="2565399"/>
                </a:lnTo>
                <a:lnTo>
                  <a:pt x="4079779" y="2565399"/>
                </a:lnTo>
                <a:lnTo>
                  <a:pt x="4083331" y="2578099"/>
                </a:lnTo>
                <a:lnTo>
                  <a:pt x="4086954" y="2578099"/>
                </a:lnTo>
                <a:lnTo>
                  <a:pt x="4086954" y="2590799"/>
                </a:lnTo>
                <a:close/>
              </a:path>
              <a:path w="4562475" h="4559300">
                <a:moveTo>
                  <a:pt x="518138" y="2603499"/>
                </a:moveTo>
                <a:lnTo>
                  <a:pt x="505223" y="2603499"/>
                </a:lnTo>
                <a:lnTo>
                  <a:pt x="508775" y="2590799"/>
                </a:lnTo>
                <a:lnTo>
                  <a:pt x="514586" y="2590799"/>
                </a:lnTo>
                <a:lnTo>
                  <a:pt x="518138" y="2603499"/>
                </a:lnTo>
                <a:close/>
              </a:path>
              <a:path w="4562475" h="4559300">
                <a:moveTo>
                  <a:pt x="518138" y="2616199"/>
                </a:moveTo>
                <a:lnTo>
                  <a:pt x="505223" y="2616199"/>
                </a:lnTo>
                <a:lnTo>
                  <a:pt x="501636" y="2603499"/>
                </a:lnTo>
                <a:lnTo>
                  <a:pt x="521725" y="2603499"/>
                </a:lnTo>
                <a:lnTo>
                  <a:pt x="518138" y="2616199"/>
                </a:lnTo>
                <a:close/>
              </a:path>
              <a:path w="4562475" h="4559300">
                <a:moveTo>
                  <a:pt x="4028514" y="2641599"/>
                </a:moveTo>
                <a:lnTo>
                  <a:pt x="4008424" y="2641599"/>
                </a:lnTo>
                <a:lnTo>
                  <a:pt x="4012012" y="2628899"/>
                </a:lnTo>
                <a:lnTo>
                  <a:pt x="4024963" y="2628899"/>
                </a:lnTo>
                <a:lnTo>
                  <a:pt x="4028514" y="2641599"/>
                </a:lnTo>
                <a:close/>
              </a:path>
              <a:path w="4562475" h="4559300">
                <a:moveTo>
                  <a:pt x="4023205" y="2654299"/>
                </a:moveTo>
                <a:lnTo>
                  <a:pt x="4013734" y="2654299"/>
                </a:lnTo>
                <a:lnTo>
                  <a:pt x="4012012" y="2641599"/>
                </a:lnTo>
                <a:lnTo>
                  <a:pt x="4024963" y="2641599"/>
                </a:lnTo>
                <a:lnTo>
                  <a:pt x="4023205" y="2654299"/>
                </a:lnTo>
                <a:close/>
              </a:path>
              <a:path w="4562475" h="4559300">
                <a:moveTo>
                  <a:pt x="580237" y="2666999"/>
                </a:moveTo>
                <a:lnTo>
                  <a:pt x="560040" y="2666999"/>
                </a:lnTo>
                <a:lnTo>
                  <a:pt x="567215" y="2654299"/>
                </a:lnTo>
                <a:lnTo>
                  <a:pt x="573062" y="2654299"/>
                </a:lnTo>
                <a:lnTo>
                  <a:pt x="580237" y="2666999"/>
                </a:lnTo>
                <a:close/>
              </a:path>
              <a:path w="4562475" h="4559300">
                <a:moveTo>
                  <a:pt x="3970110" y="2705099"/>
                </a:moveTo>
                <a:lnTo>
                  <a:pt x="3949913" y="2705099"/>
                </a:lnTo>
                <a:lnTo>
                  <a:pt x="3949913" y="2692399"/>
                </a:lnTo>
                <a:lnTo>
                  <a:pt x="3970110" y="2692399"/>
                </a:lnTo>
                <a:lnTo>
                  <a:pt x="3970110" y="2705099"/>
                </a:lnTo>
                <a:close/>
              </a:path>
              <a:path w="4562475" h="4559300">
                <a:moveTo>
                  <a:pt x="638641" y="2730499"/>
                </a:moveTo>
                <a:lnTo>
                  <a:pt x="618515" y="2730499"/>
                </a:lnTo>
                <a:lnTo>
                  <a:pt x="618515" y="2717799"/>
                </a:lnTo>
                <a:lnTo>
                  <a:pt x="638641" y="2717799"/>
                </a:lnTo>
                <a:lnTo>
                  <a:pt x="638641" y="2730499"/>
                </a:lnTo>
                <a:close/>
              </a:path>
              <a:path w="4562475" h="4559300">
                <a:moveTo>
                  <a:pt x="3908011" y="2755899"/>
                </a:moveTo>
                <a:lnTo>
                  <a:pt x="3895060" y="2755899"/>
                </a:lnTo>
                <a:lnTo>
                  <a:pt x="3898684" y="2743199"/>
                </a:lnTo>
                <a:lnTo>
                  <a:pt x="3904459" y="2743199"/>
                </a:lnTo>
                <a:lnTo>
                  <a:pt x="3908011" y="2755899"/>
                </a:lnTo>
                <a:close/>
              </a:path>
              <a:path w="4562475" h="4559300">
                <a:moveTo>
                  <a:pt x="3906289" y="2768599"/>
                </a:moveTo>
                <a:lnTo>
                  <a:pt x="3895060" y="2768599"/>
                </a:lnTo>
                <a:lnTo>
                  <a:pt x="3891509" y="2755899"/>
                </a:lnTo>
                <a:lnTo>
                  <a:pt x="3911634" y="2755899"/>
                </a:lnTo>
                <a:lnTo>
                  <a:pt x="3906289" y="2768599"/>
                </a:lnTo>
                <a:close/>
              </a:path>
              <a:path w="4562475" h="4559300">
                <a:moveTo>
                  <a:pt x="697153" y="2781299"/>
                </a:moveTo>
                <a:lnTo>
                  <a:pt x="676955" y="2781299"/>
                </a:lnTo>
                <a:lnTo>
                  <a:pt x="684094" y="2768599"/>
                </a:lnTo>
                <a:lnTo>
                  <a:pt x="689978" y="2768599"/>
                </a:lnTo>
                <a:lnTo>
                  <a:pt x="697153" y="2781299"/>
                </a:lnTo>
                <a:close/>
              </a:path>
              <a:path w="4562475" h="4559300">
                <a:moveTo>
                  <a:pt x="691736" y="2793999"/>
                </a:moveTo>
                <a:lnTo>
                  <a:pt x="682372" y="2793999"/>
                </a:lnTo>
                <a:lnTo>
                  <a:pt x="680507" y="2781299"/>
                </a:lnTo>
                <a:lnTo>
                  <a:pt x="693565" y="2781299"/>
                </a:lnTo>
                <a:lnTo>
                  <a:pt x="691736" y="2793999"/>
                </a:lnTo>
                <a:close/>
              </a:path>
              <a:path w="4562475" h="4559300">
                <a:moveTo>
                  <a:pt x="3853194" y="2819399"/>
                </a:moveTo>
                <a:lnTo>
                  <a:pt x="3832997" y="2819399"/>
                </a:lnTo>
                <a:lnTo>
                  <a:pt x="3832997" y="2806699"/>
                </a:lnTo>
                <a:lnTo>
                  <a:pt x="3853194" y="2806699"/>
                </a:lnTo>
                <a:lnTo>
                  <a:pt x="3853194" y="2819399"/>
                </a:lnTo>
                <a:close/>
              </a:path>
              <a:path w="4562475" h="4559300">
                <a:moveTo>
                  <a:pt x="755557" y="2844799"/>
                </a:moveTo>
                <a:lnTo>
                  <a:pt x="735431" y="2844799"/>
                </a:lnTo>
                <a:lnTo>
                  <a:pt x="735431" y="2832099"/>
                </a:lnTo>
                <a:lnTo>
                  <a:pt x="755557" y="2832099"/>
                </a:lnTo>
                <a:lnTo>
                  <a:pt x="755557" y="2844799"/>
                </a:lnTo>
                <a:close/>
              </a:path>
              <a:path w="4562475" h="4559300">
                <a:moveTo>
                  <a:pt x="3791203" y="2870199"/>
                </a:moveTo>
                <a:lnTo>
                  <a:pt x="3778180" y="2870199"/>
                </a:lnTo>
                <a:lnTo>
                  <a:pt x="3781732" y="2857499"/>
                </a:lnTo>
                <a:lnTo>
                  <a:pt x="3787544" y="2857499"/>
                </a:lnTo>
                <a:lnTo>
                  <a:pt x="3791203" y="2870199"/>
                </a:lnTo>
                <a:close/>
              </a:path>
              <a:path w="4562475" h="4559300">
                <a:moveTo>
                  <a:pt x="3794790" y="2882899"/>
                </a:moveTo>
                <a:lnTo>
                  <a:pt x="3774593" y="2882899"/>
                </a:lnTo>
                <a:lnTo>
                  <a:pt x="3774593" y="2870199"/>
                </a:lnTo>
                <a:lnTo>
                  <a:pt x="3794790" y="2870199"/>
                </a:lnTo>
                <a:lnTo>
                  <a:pt x="3794790" y="2882899"/>
                </a:lnTo>
                <a:close/>
              </a:path>
              <a:path w="4562475" h="4559300">
                <a:moveTo>
                  <a:pt x="810373" y="2895599"/>
                </a:moveTo>
                <a:lnTo>
                  <a:pt x="797423" y="2895599"/>
                </a:lnTo>
                <a:lnTo>
                  <a:pt x="801010" y="2882899"/>
                </a:lnTo>
                <a:lnTo>
                  <a:pt x="806786" y="2882899"/>
                </a:lnTo>
                <a:lnTo>
                  <a:pt x="810373" y="2895599"/>
                </a:lnTo>
                <a:close/>
              </a:path>
              <a:path w="4562475" h="4559300">
                <a:moveTo>
                  <a:pt x="810373" y="2908299"/>
                </a:moveTo>
                <a:lnTo>
                  <a:pt x="797423" y="2908299"/>
                </a:lnTo>
                <a:lnTo>
                  <a:pt x="793871" y="2895599"/>
                </a:lnTo>
                <a:lnTo>
                  <a:pt x="813961" y="2895599"/>
                </a:lnTo>
                <a:lnTo>
                  <a:pt x="810373" y="2908299"/>
                </a:lnTo>
                <a:close/>
              </a:path>
              <a:path w="4562475" h="4559300">
                <a:moveTo>
                  <a:pt x="3736279" y="2933699"/>
                </a:moveTo>
                <a:lnTo>
                  <a:pt x="3716189" y="2933699"/>
                </a:lnTo>
                <a:lnTo>
                  <a:pt x="3719740" y="2920999"/>
                </a:lnTo>
                <a:lnTo>
                  <a:pt x="3729140" y="2920999"/>
                </a:lnTo>
                <a:lnTo>
                  <a:pt x="3736279" y="2933699"/>
                </a:lnTo>
                <a:close/>
              </a:path>
              <a:path w="4562475" h="4559300">
                <a:moveTo>
                  <a:pt x="3730969" y="2946399"/>
                </a:moveTo>
                <a:lnTo>
                  <a:pt x="3721498" y="2946399"/>
                </a:lnTo>
                <a:lnTo>
                  <a:pt x="3719740" y="2933699"/>
                </a:lnTo>
                <a:lnTo>
                  <a:pt x="3732691" y="2933699"/>
                </a:lnTo>
                <a:lnTo>
                  <a:pt x="3730969" y="2946399"/>
                </a:lnTo>
                <a:close/>
              </a:path>
              <a:path w="4562475" h="4559300">
                <a:moveTo>
                  <a:pt x="872472" y="2959099"/>
                </a:moveTo>
                <a:lnTo>
                  <a:pt x="852275" y="2959099"/>
                </a:lnTo>
                <a:lnTo>
                  <a:pt x="855862" y="2946399"/>
                </a:lnTo>
                <a:lnTo>
                  <a:pt x="868885" y="2946399"/>
                </a:lnTo>
                <a:lnTo>
                  <a:pt x="872472" y="2959099"/>
                </a:lnTo>
                <a:close/>
              </a:path>
              <a:path w="4562475" h="4559300">
                <a:moveTo>
                  <a:pt x="864759" y="2971799"/>
                </a:moveTo>
                <a:lnTo>
                  <a:pt x="859988" y="2971799"/>
                </a:lnTo>
                <a:lnTo>
                  <a:pt x="857692" y="2959099"/>
                </a:lnTo>
                <a:lnTo>
                  <a:pt x="867055" y="2959099"/>
                </a:lnTo>
                <a:lnTo>
                  <a:pt x="864759" y="2971799"/>
                </a:lnTo>
                <a:close/>
              </a:path>
              <a:path w="4562475" h="4559300">
                <a:moveTo>
                  <a:pt x="3677875" y="2997199"/>
                </a:moveTo>
                <a:lnTo>
                  <a:pt x="3657677" y="2997199"/>
                </a:lnTo>
                <a:lnTo>
                  <a:pt x="3657677" y="2984499"/>
                </a:lnTo>
                <a:lnTo>
                  <a:pt x="3677875" y="2984499"/>
                </a:lnTo>
                <a:lnTo>
                  <a:pt x="3677875" y="2997199"/>
                </a:lnTo>
                <a:close/>
              </a:path>
              <a:path w="4562475" h="4559300">
                <a:moveTo>
                  <a:pt x="930876" y="3022599"/>
                </a:moveTo>
                <a:lnTo>
                  <a:pt x="910751" y="3022599"/>
                </a:lnTo>
                <a:lnTo>
                  <a:pt x="910751" y="3009899"/>
                </a:lnTo>
                <a:lnTo>
                  <a:pt x="930876" y="3009899"/>
                </a:lnTo>
                <a:lnTo>
                  <a:pt x="930876" y="3022599"/>
                </a:lnTo>
                <a:close/>
              </a:path>
              <a:path w="4562475" h="4559300">
                <a:moveTo>
                  <a:pt x="3615811" y="3047999"/>
                </a:moveTo>
                <a:lnTo>
                  <a:pt x="3602861" y="3047999"/>
                </a:lnTo>
                <a:lnTo>
                  <a:pt x="3606412" y="3035299"/>
                </a:lnTo>
                <a:lnTo>
                  <a:pt x="3612224" y="3035299"/>
                </a:lnTo>
                <a:lnTo>
                  <a:pt x="3615811" y="3047999"/>
                </a:lnTo>
                <a:close/>
              </a:path>
              <a:path w="4562475" h="4559300">
                <a:moveTo>
                  <a:pt x="3615811" y="3060699"/>
                </a:moveTo>
                <a:lnTo>
                  <a:pt x="3602861" y="3060699"/>
                </a:lnTo>
                <a:lnTo>
                  <a:pt x="3599273" y="3047999"/>
                </a:lnTo>
                <a:lnTo>
                  <a:pt x="3619399" y="3047999"/>
                </a:lnTo>
                <a:lnTo>
                  <a:pt x="3615811" y="3060699"/>
                </a:lnTo>
                <a:close/>
              </a:path>
              <a:path w="4562475" h="4559300">
                <a:moveTo>
                  <a:pt x="989388" y="3073399"/>
                </a:moveTo>
                <a:lnTo>
                  <a:pt x="969191" y="3073399"/>
                </a:lnTo>
                <a:lnTo>
                  <a:pt x="972742" y="3060699"/>
                </a:lnTo>
                <a:lnTo>
                  <a:pt x="985801" y="3060699"/>
                </a:lnTo>
                <a:lnTo>
                  <a:pt x="989388" y="3073399"/>
                </a:lnTo>
                <a:close/>
              </a:path>
              <a:path w="4562475" h="4559300">
                <a:moveTo>
                  <a:pt x="983971" y="3086099"/>
                </a:moveTo>
                <a:lnTo>
                  <a:pt x="974608" y="3086099"/>
                </a:lnTo>
                <a:lnTo>
                  <a:pt x="972742" y="3073399"/>
                </a:lnTo>
                <a:lnTo>
                  <a:pt x="985801" y="3073399"/>
                </a:lnTo>
                <a:lnTo>
                  <a:pt x="983971" y="3086099"/>
                </a:lnTo>
                <a:close/>
              </a:path>
              <a:path w="4562475" h="4559300">
                <a:moveTo>
                  <a:pt x="3560959" y="3111499"/>
                </a:moveTo>
                <a:lnTo>
                  <a:pt x="3540762" y="3111499"/>
                </a:lnTo>
                <a:lnTo>
                  <a:pt x="3540762" y="3098799"/>
                </a:lnTo>
                <a:lnTo>
                  <a:pt x="3560959" y="3098799"/>
                </a:lnTo>
                <a:lnTo>
                  <a:pt x="3560959" y="3111499"/>
                </a:lnTo>
                <a:close/>
              </a:path>
              <a:path w="4562475" h="4559300">
                <a:moveTo>
                  <a:pt x="1047792" y="3136899"/>
                </a:moveTo>
                <a:lnTo>
                  <a:pt x="1027666" y="3136899"/>
                </a:lnTo>
                <a:lnTo>
                  <a:pt x="1027666" y="3124199"/>
                </a:lnTo>
                <a:lnTo>
                  <a:pt x="1047792" y="3124199"/>
                </a:lnTo>
                <a:lnTo>
                  <a:pt x="1047792" y="3136899"/>
                </a:lnTo>
                <a:close/>
              </a:path>
              <a:path w="4562475" h="4559300">
                <a:moveTo>
                  <a:pt x="3502555" y="3174999"/>
                </a:moveTo>
                <a:lnTo>
                  <a:pt x="3482358" y="3174999"/>
                </a:lnTo>
                <a:lnTo>
                  <a:pt x="3482358" y="3162299"/>
                </a:lnTo>
                <a:lnTo>
                  <a:pt x="3502555" y="3162299"/>
                </a:lnTo>
                <a:lnTo>
                  <a:pt x="3502555" y="3174999"/>
                </a:lnTo>
                <a:close/>
              </a:path>
              <a:path w="4562475" h="4559300">
                <a:moveTo>
                  <a:pt x="1102609" y="3200399"/>
                </a:moveTo>
                <a:lnTo>
                  <a:pt x="1089658" y="3200399"/>
                </a:lnTo>
                <a:lnTo>
                  <a:pt x="1086106" y="3187699"/>
                </a:lnTo>
                <a:lnTo>
                  <a:pt x="1093245" y="3174999"/>
                </a:lnTo>
                <a:lnTo>
                  <a:pt x="1099021" y="3174999"/>
                </a:lnTo>
                <a:lnTo>
                  <a:pt x="1106196" y="3187699"/>
                </a:lnTo>
                <a:lnTo>
                  <a:pt x="1102609" y="3200399"/>
                </a:lnTo>
                <a:close/>
              </a:path>
              <a:path w="4562475" h="4559300">
                <a:moveTo>
                  <a:pt x="3444079" y="3225799"/>
                </a:moveTo>
                <a:lnTo>
                  <a:pt x="3423953" y="3225799"/>
                </a:lnTo>
                <a:lnTo>
                  <a:pt x="3427541" y="3213099"/>
                </a:lnTo>
                <a:lnTo>
                  <a:pt x="3440456" y="3213099"/>
                </a:lnTo>
                <a:lnTo>
                  <a:pt x="3444079" y="3225799"/>
                </a:lnTo>
                <a:close/>
              </a:path>
              <a:path w="4562475" h="4559300">
                <a:moveTo>
                  <a:pt x="3438734" y="3238499"/>
                </a:moveTo>
                <a:lnTo>
                  <a:pt x="3429263" y="3238499"/>
                </a:lnTo>
                <a:lnTo>
                  <a:pt x="3427541" y="3225799"/>
                </a:lnTo>
                <a:lnTo>
                  <a:pt x="3440456" y="3225799"/>
                </a:lnTo>
                <a:lnTo>
                  <a:pt x="3438734" y="3238499"/>
                </a:lnTo>
                <a:close/>
              </a:path>
              <a:path w="4562475" h="4559300">
                <a:moveTo>
                  <a:pt x="1164708" y="3251199"/>
                </a:moveTo>
                <a:lnTo>
                  <a:pt x="1144510" y="3251199"/>
                </a:lnTo>
                <a:lnTo>
                  <a:pt x="1148098" y="3238499"/>
                </a:lnTo>
                <a:lnTo>
                  <a:pt x="1157533" y="3238499"/>
                </a:lnTo>
                <a:lnTo>
                  <a:pt x="1164708" y="3251199"/>
                </a:lnTo>
                <a:close/>
              </a:path>
              <a:path w="4562475" h="4559300">
                <a:moveTo>
                  <a:pt x="1156995" y="3263899"/>
                </a:moveTo>
                <a:lnTo>
                  <a:pt x="1152223" y="3263899"/>
                </a:lnTo>
                <a:lnTo>
                  <a:pt x="1149927" y="3251199"/>
                </a:lnTo>
                <a:lnTo>
                  <a:pt x="1159291" y="3251199"/>
                </a:lnTo>
                <a:lnTo>
                  <a:pt x="1156995" y="3263899"/>
                </a:lnTo>
                <a:close/>
              </a:path>
              <a:path w="4562475" h="4559300">
                <a:moveTo>
                  <a:pt x="3385639" y="3289299"/>
                </a:moveTo>
                <a:lnTo>
                  <a:pt x="3365442" y="3289299"/>
                </a:lnTo>
                <a:lnTo>
                  <a:pt x="3365442" y="3276599"/>
                </a:lnTo>
                <a:lnTo>
                  <a:pt x="3385639" y="3276599"/>
                </a:lnTo>
                <a:lnTo>
                  <a:pt x="3385639" y="3289299"/>
                </a:lnTo>
                <a:close/>
              </a:path>
              <a:path w="4562475" h="4559300">
                <a:moveTo>
                  <a:pt x="1223112" y="3314699"/>
                </a:moveTo>
                <a:lnTo>
                  <a:pt x="1202986" y="3314699"/>
                </a:lnTo>
                <a:lnTo>
                  <a:pt x="1202986" y="3301999"/>
                </a:lnTo>
                <a:lnTo>
                  <a:pt x="1223112" y="3301999"/>
                </a:lnTo>
                <a:lnTo>
                  <a:pt x="1223112" y="3314699"/>
                </a:lnTo>
                <a:close/>
              </a:path>
              <a:path w="4562475" h="4559300">
                <a:moveTo>
                  <a:pt x="3321818" y="3352799"/>
                </a:moveTo>
                <a:lnTo>
                  <a:pt x="3310625" y="3352799"/>
                </a:lnTo>
                <a:lnTo>
                  <a:pt x="3307038" y="3340099"/>
                </a:lnTo>
                <a:lnTo>
                  <a:pt x="3314177" y="3327399"/>
                </a:lnTo>
                <a:lnTo>
                  <a:pt x="3319989" y="3327399"/>
                </a:lnTo>
                <a:lnTo>
                  <a:pt x="3323576" y="3340099"/>
                </a:lnTo>
                <a:lnTo>
                  <a:pt x="3327128" y="3340099"/>
                </a:lnTo>
                <a:lnTo>
                  <a:pt x="3321818" y="3352799"/>
                </a:lnTo>
                <a:close/>
              </a:path>
              <a:path w="4562475" h="4559300">
                <a:moveTo>
                  <a:pt x="1276206" y="3378199"/>
                </a:moveTo>
                <a:lnTo>
                  <a:pt x="1264978" y="3378199"/>
                </a:lnTo>
                <a:lnTo>
                  <a:pt x="1261426" y="3365499"/>
                </a:lnTo>
                <a:lnTo>
                  <a:pt x="1264978" y="3352799"/>
                </a:lnTo>
                <a:lnTo>
                  <a:pt x="1278036" y="3352799"/>
                </a:lnTo>
                <a:lnTo>
                  <a:pt x="1281623" y="3365499"/>
                </a:lnTo>
                <a:lnTo>
                  <a:pt x="1276206" y="3378199"/>
                </a:lnTo>
                <a:close/>
              </a:path>
              <a:path w="4562475" h="4559300">
                <a:moveTo>
                  <a:pt x="3268760" y="3403599"/>
                </a:moveTo>
                <a:lnTo>
                  <a:pt x="3248634" y="3403599"/>
                </a:lnTo>
                <a:lnTo>
                  <a:pt x="3248634" y="3390899"/>
                </a:lnTo>
                <a:lnTo>
                  <a:pt x="3268760" y="3390899"/>
                </a:lnTo>
                <a:lnTo>
                  <a:pt x="3268760" y="3403599"/>
                </a:lnTo>
                <a:close/>
              </a:path>
              <a:path w="4562475" h="4559300">
                <a:moveTo>
                  <a:pt x="1340028" y="3428999"/>
                </a:moveTo>
                <a:lnTo>
                  <a:pt x="1319830" y="3428999"/>
                </a:lnTo>
                <a:lnTo>
                  <a:pt x="1319830" y="3416299"/>
                </a:lnTo>
                <a:lnTo>
                  <a:pt x="1340028" y="3416299"/>
                </a:lnTo>
                <a:lnTo>
                  <a:pt x="1340028" y="3428999"/>
                </a:lnTo>
                <a:close/>
              </a:path>
              <a:path w="4562475" h="4559300">
                <a:moveTo>
                  <a:pt x="3210248" y="3467099"/>
                </a:moveTo>
                <a:lnTo>
                  <a:pt x="3190122" y="3467099"/>
                </a:lnTo>
                <a:lnTo>
                  <a:pt x="3190122" y="3454399"/>
                </a:lnTo>
                <a:lnTo>
                  <a:pt x="3210248" y="3454399"/>
                </a:lnTo>
                <a:lnTo>
                  <a:pt x="3210248" y="3467099"/>
                </a:lnTo>
                <a:close/>
              </a:path>
              <a:path w="4562475" h="4559300">
                <a:moveTo>
                  <a:pt x="1394844" y="3479799"/>
                </a:moveTo>
                <a:lnTo>
                  <a:pt x="1381893" y="3479799"/>
                </a:lnTo>
                <a:lnTo>
                  <a:pt x="1385481" y="3467099"/>
                </a:lnTo>
                <a:lnTo>
                  <a:pt x="1391257" y="3467099"/>
                </a:lnTo>
                <a:lnTo>
                  <a:pt x="1394844" y="3479799"/>
                </a:lnTo>
                <a:close/>
              </a:path>
              <a:path w="4562475" h="4559300">
                <a:moveTo>
                  <a:pt x="1394844" y="3492499"/>
                </a:moveTo>
                <a:lnTo>
                  <a:pt x="1381893" y="3492499"/>
                </a:lnTo>
                <a:lnTo>
                  <a:pt x="1378306" y="3479799"/>
                </a:lnTo>
                <a:lnTo>
                  <a:pt x="1398432" y="3479799"/>
                </a:lnTo>
                <a:lnTo>
                  <a:pt x="1394844" y="3492499"/>
                </a:lnTo>
                <a:close/>
              </a:path>
              <a:path w="4562475" h="4559300">
                <a:moveTo>
                  <a:pt x="3151808" y="3517899"/>
                </a:moveTo>
                <a:lnTo>
                  <a:pt x="3131718" y="3517899"/>
                </a:lnTo>
                <a:lnTo>
                  <a:pt x="3135306" y="3505199"/>
                </a:lnTo>
                <a:lnTo>
                  <a:pt x="3144669" y="3505199"/>
                </a:lnTo>
                <a:lnTo>
                  <a:pt x="3151808" y="3517899"/>
                </a:lnTo>
                <a:close/>
              </a:path>
              <a:path w="4562475" h="4559300">
                <a:moveTo>
                  <a:pt x="3146499" y="3530599"/>
                </a:moveTo>
                <a:lnTo>
                  <a:pt x="3137028" y="3530599"/>
                </a:lnTo>
                <a:lnTo>
                  <a:pt x="3135306" y="3517899"/>
                </a:lnTo>
                <a:lnTo>
                  <a:pt x="3148256" y="3517899"/>
                </a:lnTo>
                <a:lnTo>
                  <a:pt x="3146499" y="3530599"/>
                </a:lnTo>
                <a:close/>
              </a:path>
              <a:path w="4562475" h="4559300">
                <a:moveTo>
                  <a:pt x="1456943" y="3543299"/>
                </a:moveTo>
                <a:lnTo>
                  <a:pt x="1436710" y="3543299"/>
                </a:lnTo>
                <a:lnTo>
                  <a:pt x="1440297" y="3530599"/>
                </a:lnTo>
                <a:lnTo>
                  <a:pt x="1453356" y="3530599"/>
                </a:lnTo>
                <a:lnTo>
                  <a:pt x="1456943" y="3543299"/>
                </a:lnTo>
                <a:close/>
              </a:path>
              <a:path w="4562475" h="4559300">
                <a:moveTo>
                  <a:pt x="1449230" y="3555999"/>
                </a:moveTo>
                <a:lnTo>
                  <a:pt x="1444459" y="3555999"/>
                </a:lnTo>
                <a:lnTo>
                  <a:pt x="1442163" y="3543299"/>
                </a:lnTo>
                <a:lnTo>
                  <a:pt x="1451526" y="3543299"/>
                </a:lnTo>
                <a:lnTo>
                  <a:pt x="1449230" y="3555999"/>
                </a:lnTo>
                <a:close/>
              </a:path>
              <a:path w="4562475" h="4559300">
                <a:moveTo>
                  <a:pt x="3093404" y="3581399"/>
                </a:moveTo>
                <a:lnTo>
                  <a:pt x="3073206" y="3581399"/>
                </a:lnTo>
                <a:lnTo>
                  <a:pt x="3073206" y="3568699"/>
                </a:lnTo>
                <a:lnTo>
                  <a:pt x="3093404" y="3568699"/>
                </a:lnTo>
                <a:lnTo>
                  <a:pt x="3093404" y="3581399"/>
                </a:lnTo>
                <a:close/>
              </a:path>
              <a:path w="4562475" h="4559300">
                <a:moveTo>
                  <a:pt x="1515347" y="3606799"/>
                </a:moveTo>
                <a:lnTo>
                  <a:pt x="1495222" y="3606799"/>
                </a:lnTo>
                <a:lnTo>
                  <a:pt x="1495222" y="3594099"/>
                </a:lnTo>
                <a:lnTo>
                  <a:pt x="1515347" y="3594099"/>
                </a:lnTo>
                <a:lnTo>
                  <a:pt x="1515347" y="3606799"/>
                </a:lnTo>
                <a:close/>
              </a:path>
              <a:path w="4562475" h="4559300">
                <a:moveTo>
                  <a:pt x="3031341" y="3632199"/>
                </a:moveTo>
                <a:lnTo>
                  <a:pt x="3018390" y="3632199"/>
                </a:lnTo>
                <a:lnTo>
                  <a:pt x="3021977" y="3619499"/>
                </a:lnTo>
                <a:lnTo>
                  <a:pt x="3027753" y="3619499"/>
                </a:lnTo>
                <a:lnTo>
                  <a:pt x="3031341" y="3632199"/>
                </a:lnTo>
                <a:close/>
              </a:path>
              <a:path w="4562475" h="4559300">
                <a:moveTo>
                  <a:pt x="3029583" y="3644899"/>
                </a:moveTo>
                <a:lnTo>
                  <a:pt x="3018390" y="3644899"/>
                </a:lnTo>
                <a:lnTo>
                  <a:pt x="3014802" y="3632199"/>
                </a:lnTo>
                <a:lnTo>
                  <a:pt x="3034928" y="3632199"/>
                </a:lnTo>
                <a:lnTo>
                  <a:pt x="3029583" y="3644899"/>
                </a:lnTo>
                <a:close/>
              </a:path>
              <a:path w="4562475" h="4559300">
                <a:moveTo>
                  <a:pt x="1570271" y="3657599"/>
                </a:moveTo>
                <a:lnTo>
                  <a:pt x="1557213" y="3657599"/>
                </a:lnTo>
                <a:lnTo>
                  <a:pt x="1560800" y="3644899"/>
                </a:lnTo>
                <a:lnTo>
                  <a:pt x="1566684" y="3644899"/>
                </a:lnTo>
                <a:lnTo>
                  <a:pt x="1570271" y="3657599"/>
                </a:lnTo>
                <a:close/>
              </a:path>
              <a:path w="4562475" h="4559300">
                <a:moveTo>
                  <a:pt x="1570271" y="3670299"/>
                </a:moveTo>
                <a:lnTo>
                  <a:pt x="1557213" y="3670299"/>
                </a:lnTo>
                <a:lnTo>
                  <a:pt x="1553626" y="3657599"/>
                </a:lnTo>
                <a:lnTo>
                  <a:pt x="1573751" y="3657599"/>
                </a:lnTo>
                <a:lnTo>
                  <a:pt x="1570271" y="3670299"/>
                </a:lnTo>
                <a:close/>
              </a:path>
              <a:path w="4562475" h="4559300">
                <a:moveTo>
                  <a:pt x="2976524" y="3695699"/>
                </a:moveTo>
                <a:lnTo>
                  <a:pt x="2956291" y="3695699"/>
                </a:lnTo>
                <a:lnTo>
                  <a:pt x="2956291" y="3682999"/>
                </a:lnTo>
                <a:lnTo>
                  <a:pt x="2976524" y="3682999"/>
                </a:lnTo>
                <a:lnTo>
                  <a:pt x="2976524" y="3695699"/>
                </a:lnTo>
                <a:close/>
              </a:path>
              <a:path w="4562475" h="4559300">
                <a:moveTo>
                  <a:pt x="1632263" y="3721099"/>
                </a:moveTo>
                <a:lnTo>
                  <a:pt x="1612065" y="3721099"/>
                </a:lnTo>
                <a:lnTo>
                  <a:pt x="1612065" y="3708399"/>
                </a:lnTo>
                <a:lnTo>
                  <a:pt x="1632263" y="3708399"/>
                </a:lnTo>
                <a:lnTo>
                  <a:pt x="1632263" y="3721099"/>
                </a:lnTo>
                <a:close/>
              </a:path>
              <a:path w="4562475" h="4559300">
                <a:moveTo>
                  <a:pt x="2918084" y="3759199"/>
                </a:moveTo>
                <a:lnTo>
                  <a:pt x="2897887" y="3759199"/>
                </a:lnTo>
                <a:lnTo>
                  <a:pt x="2897887" y="3746499"/>
                </a:lnTo>
                <a:lnTo>
                  <a:pt x="2918084" y="3746499"/>
                </a:lnTo>
                <a:lnTo>
                  <a:pt x="2918084" y="3759199"/>
                </a:lnTo>
                <a:close/>
              </a:path>
              <a:path w="4562475" h="4559300">
                <a:moveTo>
                  <a:pt x="1687079" y="3771899"/>
                </a:moveTo>
                <a:lnTo>
                  <a:pt x="1674129" y="3771899"/>
                </a:lnTo>
                <a:lnTo>
                  <a:pt x="1677716" y="3759199"/>
                </a:lnTo>
                <a:lnTo>
                  <a:pt x="1683492" y="3759199"/>
                </a:lnTo>
                <a:lnTo>
                  <a:pt x="1687079" y="3771899"/>
                </a:lnTo>
                <a:close/>
              </a:path>
              <a:path w="4562475" h="4559300">
                <a:moveTo>
                  <a:pt x="1687079" y="3784599"/>
                </a:moveTo>
                <a:lnTo>
                  <a:pt x="1674129" y="3784599"/>
                </a:lnTo>
                <a:lnTo>
                  <a:pt x="1670541" y="3771899"/>
                </a:lnTo>
                <a:lnTo>
                  <a:pt x="1690667" y="3771899"/>
                </a:lnTo>
                <a:lnTo>
                  <a:pt x="1687079" y="3784599"/>
                </a:lnTo>
                <a:close/>
              </a:path>
              <a:path w="4562475" h="4559300">
                <a:moveTo>
                  <a:pt x="2859573" y="3809999"/>
                </a:moveTo>
                <a:lnTo>
                  <a:pt x="2839483" y="3809999"/>
                </a:lnTo>
                <a:lnTo>
                  <a:pt x="2843070" y="3797299"/>
                </a:lnTo>
                <a:lnTo>
                  <a:pt x="2856021" y="3797299"/>
                </a:lnTo>
                <a:lnTo>
                  <a:pt x="2859573" y="3809999"/>
                </a:lnTo>
                <a:close/>
              </a:path>
              <a:path w="4562475" h="4559300">
                <a:moveTo>
                  <a:pt x="2854263" y="3822699"/>
                </a:moveTo>
                <a:lnTo>
                  <a:pt x="2844828" y="3822699"/>
                </a:lnTo>
                <a:lnTo>
                  <a:pt x="2843070" y="3809999"/>
                </a:lnTo>
                <a:lnTo>
                  <a:pt x="2856021" y="3809999"/>
                </a:lnTo>
                <a:lnTo>
                  <a:pt x="2854263" y="3822699"/>
                </a:lnTo>
                <a:close/>
              </a:path>
              <a:path w="4562475" h="4559300">
                <a:moveTo>
                  <a:pt x="1749179" y="3835399"/>
                </a:moveTo>
                <a:lnTo>
                  <a:pt x="1728981" y="3835399"/>
                </a:lnTo>
                <a:lnTo>
                  <a:pt x="1736120" y="3822699"/>
                </a:lnTo>
                <a:lnTo>
                  <a:pt x="1745591" y="3822699"/>
                </a:lnTo>
                <a:lnTo>
                  <a:pt x="1749179" y="3835399"/>
                </a:lnTo>
                <a:close/>
              </a:path>
              <a:path w="4562475" h="4559300">
                <a:moveTo>
                  <a:pt x="1741465" y="3848099"/>
                </a:moveTo>
                <a:lnTo>
                  <a:pt x="1736694" y="3848099"/>
                </a:lnTo>
                <a:lnTo>
                  <a:pt x="1734398" y="3835399"/>
                </a:lnTo>
                <a:lnTo>
                  <a:pt x="1743761" y="3835399"/>
                </a:lnTo>
                <a:lnTo>
                  <a:pt x="1741465" y="3848099"/>
                </a:lnTo>
                <a:close/>
              </a:path>
              <a:path w="4562475" h="4559300">
                <a:moveTo>
                  <a:pt x="2801204" y="3873499"/>
                </a:moveTo>
                <a:lnTo>
                  <a:pt x="2780971" y="3873499"/>
                </a:lnTo>
                <a:lnTo>
                  <a:pt x="2780971" y="3860799"/>
                </a:lnTo>
                <a:lnTo>
                  <a:pt x="2801204" y="3860799"/>
                </a:lnTo>
                <a:lnTo>
                  <a:pt x="2801204" y="3873499"/>
                </a:lnTo>
                <a:close/>
              </a:path>
              <a:path w="4562475" h="4559300">
                <a:moveTo>
                  <a:pt x="1807583" y="3898899"/>
                </a:moveTo>
                <a:lnTo>
                  <a:pt x="1787457" y="3898899"/>
                </a:lnTo>
                <a:lnTo>
                  <a:pt x="1787457" y="3886199"/>
                </a:lnTo>
                <a:lnTo>
                  <a:pt x="1807583" y="3886199"/>
                </a:lnTo>
                <a:lnTo>
                  <a:pt x="1807583" y="3898899"/>
                </a:lnTo>
                <a:close/>
              </a:path>
              <a:path w="4562475" h="4559300">
                <a:moveTo>
                  <a:pt x="2737347" y="3936999"/>
                </a:moveTo>
                <a:lnTo>
                  <a:pt x="2726154" y="3936999"/>
                </a:lnTo>
                <a:lnTo>
                  <a:pt x="2722567" y="3924299"/>
                </a:lnTo>
                <a:lnTo>
                  <a:pt x="2729742" y="3911599"/>
                </a:lnTo>
                <a:lnTo>
                  <a:pt x="2735518" y="3911599"/>
                </a:lnTo>
                <a:lnTo>
                  <a:pt x="2742693" y="3924299"/>
                </a:lnTo>
                <a:lnTo>
                  <a:pt x="2737347" y="3936999"/>
                </a:lnTo>
                <a:close/>
              </a:path>
              <a:path w="4562475" h="4559300">
                <a:moveTo>
                  <a:pt x="1860677" y="3962399"/>
                </a:moveTo>
                <a:lnTo>
                  <a:pt x="1849448" y="3962399"/>
                </a:lnTo>
                <a:lnTo>
                  <a:pt x="1845861" y="3949699"/>
                </a:lnTo>
                <a:lnTo>
                  <a:pt x="1853036" y="3936999"/>
                </a:lnTo>
                <a:lnTo>
                  <a:pt x="1858812" y="3936999"/>
                </a:lnTo>
                <a:lnTo>
                  <a:pt x="1862507" y="3949699"/>
                </a:lnTo>
                <a:lnTo>
                  <a:pt x="1866058" y="3949699"/>
                </a:lnTo>
                <a:lnTo>
                  <a:pt x="1860677" y="3962399"/>
                </a:lnTo>
                <a:close/>
              </a:path>
              <a:path w="4562475" h="4559300">
                <a:moveTo>
                  <a:pt x="2684253" y="3987799"/>
                </a:moveTo>
                <a:lnTo>
                  <a:pt x="2664055" y="3987799"/>
                </a:lnTo>
                <a:lnTo>
                  <a:pt x="2667751" y="3975099"/>
                </a:lnTo>
                <a:lnTo>
                  <a:pt x="2680701" y="3975099"/>
                </a:lnTo>
                <a:lnTo>
                  <a:pt x="2684253" y="3987799"/>
                </a:lnTo>
                <a:close/>
              </a:path>
              <a:path w="4562475" h="4559300">
                <a:moveTo>
                  <a:pt x="1924498" y="4013199"/>
                </a:moveTo>
                <a:lnTo>
                  <a:pt x="1904373" y="4013199"/>
                </a:lnTo>
                <a:lnTo>
                  <a:pt x="1904373" y="4000499"/>
                </a:lnTo>
                <a:lnTo>
                  <a:pt x="1924498" y="4000499"/>
                </a:lnTo>
                <a:lnTo>
                  <a:pt x="1924498" y="4013199"/>
                </a:lnTo>
                <a:close/>
              </a:path>
              <a:path w="4562475" h="4559300">
                <a:moveTo>
                  <a:pt x="2625885" y="4051299"/>
                </a:moveTo>
                <a:lnTo>
                  <a:pt x="2605651" y="4051299"/>
                </a:lnTo>
                <a:lnTo>
                  <a:pt x="2605651" y="4038599"/>
                </a:lnTo>
                <a:lnTo>
                  <a:pt x="2625885" y="4038599"/>
                </a:lnTo>
                <a:lnTo>
                  <a:pt x="2625885" y="4051299"/>
                </a:lnTo>
                <a:close/>
              </a:path>
              <a:path w="4562475" h="4559300">
                <a:moveTo>
                  <a:pt x="1979315" y="4063999"/>
                </a:moveTo>
                <a:lnTo>
                  <a:pt x="1966364" y="4063999"/>
                </a:lnTo>
                <a:lnTo>
                  <a:pt x="1969952" y="4051299"/>
                </a:lnTo>
                <a:lnTo>
                  <a:pt x="1975727" y="4051299"/>
                </a:lnTo>
                <a:lnTo>
                  <a:pt x="1979315" y="4063999"/>
                </a:lnTo>
                <a:close/>
              </a:path>
              <a:path w="4562475" h="4559300">
                <a:moveTo>
                  <a:pt x="1979315" y="4076699"/>
                </a:moveTo>
                <a:lnTo>
                  <a:pt x="1966364" y="4076699"/>
                </a:lnTo>
                <a:lnTo>
                  <a:pt x="1962777" y="4063999"/>
                </a:lnTo>
                <a:lnTo>
                  <a:pt x="1982902" y="4063999"/>
                </a:lnTo>
                <a:lnTo>
                  <a:pt x="1979315" y="4076699"/>
                </a:lnTo>
                <a:close/>
              </a:path>
              <a:path w="4562475" h="4559300">
                <a:moveTo>
                  <a:pt x="2567373" y="4102099"/>
                </a:moveTo>
                <a:lnTo>
                  <a:pt x="2547247" y="4102099"/>
                </a:lnTo>
                <a:lnTo>
                  <a:pt x="2550835" y="4089399"/>
                </a:lnTo>
                <a:lnTo>
                  <a:pt x="2563786" y="4089399"/>
                </a:lnTo>
                <a:lnTo>
                  <a:pt x="2567373" y="4102099"/>
                </a:lnTo>
                <a:close/>
              </a:path>
              <a:path w="4562475" h="4559300">
                <a:moveTo>
                  <a:pt x="2562028" y="4114799"/>
                </a:moveTo>
                <a:lnTo>
                  <a:pt x="2552557" y="4114799"/>
                </a:lnTo>
                <a:lnTo>
                  <a:pt x="2550835" y="4102099"/>
                </a:lnTo>
                <a:lnTo>
                  <a:pt x="2563786" y="4102099"/>
                </a:lnTo>
                <a:lnTo>
                  <a:pt x="2562028" y="4114799"/>
                </a:lnTo>
                <a:close/>
              </a:path>
              <a:path w="4562475" h="4559300">
                <a:moveTo>
                  <a:pt x="2041414" y="4127499"/>
                </a:moveTo>
                <a:lnTo>
                  <a:pt x="2021181" y="4127499"/>
                </a:lnTo>
                <a:lnTo>
                  <a:pt x="2024768" y="4114799"/>
                </a:lnTo>
                <a:lnTo>
                  <a:pt x="2037827" y="4114799"/>
                </a:lnTo>
                <a:lnTo>
                  <a:pt x="2041414" y="4127499"/>
                </a:lnTo>
                <a:close/>
              </a:path>
              <a:path w="4562475" h="4559300">
                <a:moveTo>
                  <a:pt x="2033665" y="4140199"/>
                </a:moveTo>
                <a:lnTo>
                  <a:pt x="2028894" y="4140199"/>
                </a:lnTo>
                <a:lnTo>
                  <a:pt x="2026598" y="4127499"/>
                </a:lnTo>
                <a:lnTo>
                  <a:pt x="2035961" y="4127499"/>
                </a:lnTo>
                <a:lnTo>
                  <a:pt x="2033665" y="4140199"/>
                </a:lnTo>
                <a:close/>
              </a:path>
              <a:path w="4562475" h="4559300">
                <a:moveTo>
                  <a:pt x="2508933" y="4165599"/>
                </a:moveTo>
                <a:lnTo>
                  <a:pt x="2488736" y="4165599"/>
                </a:lnTo>
                <a:lnTo>
                  <a:pt x="2488736" y="4152899"/>
                </a:lnTo>
                <a:lnTo>
                  <a:pt x="2508933" y="4152899"/>
                </a:lnTo>
                <a:lnTo>
                  <a:pt x="2508933" y="4165599"/>
                </a:lnTo>
                <a:close/>
              </a:path>
              <a:path w="4562475" h="4559300">
                <a:moveTo>
                  <a:pt x="2099818" y="4190999"/>
                </a:moveTo>
                <a:lnTo>
                  <a:pt x="2079692" y="4190999"/>
                </a:lnTo>
                <a:lnTo>
                  <a:pt x="2079692" y="4178299"/>
                </a:lnTo>
                <a:lnTo>
                  <a:pt x="2099818" y="4178299"/>
                </a:lnTo>
                <a:lnTo>
                  <a:pt x="2099818" y="4190999"/>
                </a:lnTo>
                <a:close/>
              </a:path>
              <a:path w="4562475" h="4559300">
                <a:moveTo>
                  <a:pt x="2446870" y="4216399"/>
                </a:moveTo>
                <a:lnTo>
                  <a:pt x="2433919" y="4216399"/>
                </a:lnTo>
                <a:lnTo>
                  <a:pt x="2437507" y="4203699"/>
                </a:lnTo>
                <a:lnTo>
                  <a:pt x="2443282" y="4203699"/>
                </a:lnTo>
                <a:lnTo>
                  <a:pt x="2446870" y="4216399"/>
                </a:lnTo>
                <a:close/>
              </a:path>
              <a:path w="4562475" h="4559300">
                <a:moveTo>
                  <a:pt x="2445112" y="4229099"/>
                </a:moveTo>
                <a:lnTo>
                  <a:pt x="2433919" y="4229099"/>
                </a:lnTo>
                <a:lnTo>
                  <a:pt x="2430332" y="4216399"/>
                </a:lnTo>
                <a:lnTo>
                  <a:pt x="2450457" y="4216399"/>
                </a:lnTo>
                <a:lnTo>
                  <a:pt x="2445112" y="4229099"/>
                </a:lnTo>
                <a:close/>
              </a:path>
              <a:path w="4562475" h="4559300">
                <a:moveTo>
                  <a:pt x="2154635" y="4254499"/>
                </a:moveTo>
                <a:lnTo>
                  <a:pt x="2141684" y="4254499"/>
                </a:lnTo>
                <a:lnTo>
                  <a:pt x="2138096" y="4241799"/>
                </a:lnTo>
                <a:lnTo>
                  <a:pt x="2145271" y="4229099"/>
                </a:lnTo>
                <a:lnTo>
                  <a:pt x="2151047" y="4229099"/>
                </a:lnTo>
                <a:lnTo>
                  <a:pt x="2154635" y="4241799"/>
                </a:lnTo>
                <a:lnTo>
                  <a:pt x="2158330" y="4241799"/>
                </a:lnTo>
                <a:lnTo>
                  <a:pt x="2154635" y="4254499"/>
                </a:lnTo>
                <a:close/>
              </a:path>
              <a:path w="4562475" h="4559300">
                <a:moveTo>
                  <a:pt x="2392053" y="4279899"/>
                </a:moveTo>
                <a:lnTo>
                  <a:pt x="2371928" y="4279899"/>
                </a:lnTo>
                <a:lnTo>
                  <a:pt x="2379103" y="4267199"/>
                </a:lnTo>
                <a:lnTo>
                  <a:pt x="2384878" y="4267199"/>
                </a:lnTo>
                <a:lnTo>
                  <a:pt x="2392053" y="4279899"/>
                </a:lnTo>
                <a:close/>
              </a:path>
              <a:path w="4562475" h="4559300">
                <a:moveTo>
                  <a:pt x="2216734" y="4305299"/>
                </a:moveTo>
                <a:lnTo>
                  <a:pt x="2196500" y="4305299"/>
                </a:lnTo>
                <a:lnTo>
                  <a:pt x="2196500" y="4292599"/>
                </a:lnTo>
                <a:lnTo>
                  <a:pt x="2216734" y="4292599"/>
                </a:lnTo>
                <a:lnTo>
                  <a:pt x="2216734" y="4305299"/>
                </a:lnTo>
                <a:close/>
              </a:path>
              <a:path w="4562475" h="4559300">
                <a:moveTo>
                  <a:pt x="2333649" y="4343399"/>
                </a:moveTo>
                <a:lnTo>
                  <a:pt x="2313416" y="4343399"/>
                </a:lnTo>
                <a:lnTo>
                  <a:pt x="2313416" y="4330699"/>
                </a:lnTo>
                <a:lnTo>
                  <a:pt x="2333649" y="4330699"/>
                </a:lnTo>
                <a:lnTo>
                  <a:pt x="2333649" y="4343399"/>
                </a:lnTo>
                <a:close/>
              </a:path>
              <a:path w="4562475" h="4559300">
                <a:moveTo>
                  <a:pt x="2271550" y="4368799"/>
                </a:moveTo>
                <a:lnTo>
                  <a:pt x="2258599" y="4368799"/>
                </a:lnTo>
                <a:lnTo>
                  <a:pt x="2255012" y="4356099"/>
                </a:lnTo>
                <a:lnTo>
                  <a:pt x="2262187" y="4343399"/>
                </a:lnTo>
                <a:lnTo>
                  <a:pt x="2267963" y="4343399"/>
                </a:lnTo>
                <a:lnTo>
                  <a:pt x="2275138" y="4356099"/>
                </a:lnTo>
                <a:lnTo>
                  <a:pt x="2271550" y="4368799"/>
                </a:lnTo>
                <a:close/>
              </a:path>
            </a:pathLst>
          </a:custGeom>
          <a:solidFill>
            <a:srgbClr val="2937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6000" y="2022123"/>
            <a:ext cx="16073755" cy="7491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343140">
              <a:lnSpc>
                <a:spcPct val="115799"/>
              </a:lnSpc>
              <a:spcBef>
                <a:spcPts val="100"/>
              </a:spcBef>
            </a:pPr>
            <a:r>
              <a:rPr sz="3400" spc="-1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50" dirty="0">
                <a:solidFill>
                  <a:srgbClr val="FFFFFF"/>
                </a:solidFill>
                <a:latin typeface="Tahoma"/>
                <a:cs typeface="Tahoma"/>
              </a:rPr>
              <a:t>path-based</a:t>
            </a:r>
            <a:r>
              <a:rPr sz="34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50" dirty="0">
                <a:solidFill>
                  <a:srgbClr val="FFFFFF"/>
                </a:solidFill>
                <a:latin typeface="Tahoma"/>
                <a:cs typeface="Tahoma"/>
              </a:rPr>
              <a:t>strong</a:t>
            </a:r>
            <a:r>
              <a:rPr sz="34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Tahoma"/>
                <a:cs typeface="Tahoma"/>
              </a:rPr>
              <a:t>component</a:t>
            </a:r>
            <a:r>
              <a:rPr sz="3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40" dirty="0">
                <a:solidFill>
                  <a:srgbClr val="FFFFFF"/>
                </a:solidFill>
                <a:latin typeface="Tahoma"/>
                <a:cs typeface="Tahoma"/>
              </a:rPr>
              <a:t>algorithm </a:t>
            </a:r>
            <a:r>
              <a:rPr sz="3400" spc="-10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Tahoma"/>
                <a:cs typeface="Tahoma"/>
              </a:rPr>
              <a:t>uses </a:t>
            </a:r>
            <a:r>
              <a:rPr sz="3400" spc="1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3400" spc="90" dirty="0">
                <a:solidFill>
                  <a:srgbClr val="FFFFFF"/>
                </a:solidFill>
                <a:latin typeface="Tahoma"/>
                <a:cs typeface="Tahoma"/>
              </a:rPr>
              <a:t>depth </a:t>
            </a:r>
            <a:r>
              <a:rPr sz="3400" spc="15" dirty="0">
                <a:solidFill>
                  <a:srgbClr val="FFFFFF"/>
                </a:solidFill>
                <a:latin typeface="Tahoma"/>
                <a:cs typeface="Tahoma"/>
              </a:rPr>
              <a:t>first </a:t>
            </a:r>
            <a:r>
              <a:rPr sz="3400" spc="10" dirty="0">
                <a:solidFill>
                  <a:srgbClr val="FFFFFF"/>
                </a:solidFill>
                <a:latin typeface="Tahoma"/>
                <a:cs typeface="Tahoma"/>
              </a:rPr>
              <a:t>search, </a:t>
            </a:r>
            <a:r>
              <a:rPr sz="3400" dirty="0">
                <a:solidFill>
                  <a:srgbClr val="FFFFFF"/>
                </a:solidFill>
                <a:latin typeface="Tahoma"/>
                <a:cs typeface="Tahoma"/>
              </a:rPr>
              <a:t>like </a:t>
            </a:r>
            <a:r>
              <a:rPr sz="3400" spc="-25" dirty="0">
                <a:solidFill>
                  <a:srgbClr val="FFFFFF"/>
                </a:solidFill>
                <a:latin typeface="Tahoma"/>
                <a:cs typeface="Tahoma"/>
              </a:rPr>
              <a:t>Tarjan's </a:t>
            </a:r>
            <a:r>
              <a:rPr sz="3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Tahoma"/>
                <a:cs typeface="Tahoma"/>
              </a:rPr>
              <a:t>algorithm, </a:t>
            </a:r>
            <a:r>
              <a:rPr sz="3400" spc="80" dirty="0">
                <a:solidFill>
                  <a:srgbClr val="FFFFFF"/>
                </a:solidFill>
                <a:latin typeface="Tahoma"/>
                <a:cs typeface="Tahoma"/>
              </a:rPr>
              <a:t>but </a:t>
            </a:r>
            <a:r>
              <a:rPr sz="3400" spc="5" dirty="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sz="3400" spc="25" dirty="0">
                <a:solidFill>
                  <a:srgbClr val="FFFFFF"/>
                </a:solidFill>
                <a:latin typeface="Tahoma"/>
                <a:cs typeface="Tahoma"/>
              </a:rPr>
              <a:t>two </a:t>
            </a:r>
            <a:r>
              <a:rPr sz="3400" spc="-15" dirty="0">
                <a:solidFill>
                  <a:srgbClr val="FFFFFF"/>
                </a:solidFill>
                <a:latin typeface="Tahoma"/>
                <a:cs typeface="Tahoma"/>
              </a:rPr>
              <a:t>stacks. </a:t>
            </a:r>
            <a:r>
              <a:rPr sz="3400" spc="120" dirty="0">
                <a:solidFill>
                  <a:srgbClr val="FFFFFF"/>
                </a:solidFill>
                <a:latin typeface="Tahoma"/>
                <a:cs typeface="Tahoma"/>
              </a:rPr>
              <a:t>One </a:t>
            </a:r>
            <a:r>
              <a:rPr sz="3400" spc="35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3400" spc="6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4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20" dirty="0">
                <a:solidFill>
                  <a:srgbClr val="FFFFFF"/>
                </a:solidFill>
                <a:latin typeface="Tahoma"/>
                <a:cs typeface="Tahoma"/>
              </a:rPr>
              <a:t>stacks </a:t>
            </a:r>
            <a:r>
              <a:rPr sz="3400" spc="25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3400" spc="95" dirty="0">
                <a:solidFill>
                  <a:srgbClr val="FFFFFF"/>
                </a:solidFill>
                <a:latin typeface="Tahoma"/>
                <a:cs typeface="Tahoma"/>
              </a:rPr>
              <a:t>used </a:t>
            </a:r>
            <a:r>
              <a:rPr sz="3400" spc="70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3400" spc="55" dirty="0">
                <a:solidFill>
                  <a:srgbClr val="FFFFFF"/>
                </a:solidFill>
                <a:latin typeface="Tahoma"/>
                <a:cs typeface="Tahoma"/>
              </a:rPr>
              <a:t>keep </a:t>
            </a:r>
            <a:r>
              <a:rPr sz="3400" spc="15" dirty="0">
                <a:solidFill>
                  <a:srgbClr val="FFFFFF"/>
                </a:solidFill>
                <a:latin typeface="Tahoma"/>
                <a:cs typeface="Tahoma"/>
              </a:rPr>
              <a:t>track </a:t>
            </a:r>
            <a:r>
              <a:rPr sz="3400" spc="35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3400" spc="6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400" spc="20" dirty="0">
                <a:solidFill>
                  <a:srgbClr val="FFFFFF"/>
                </a:solidFill>
                <a:latin typeface="Tahoma"/>
                <a:cs typeface="Tahoma"/>
              </a:rPr>
              <a:t>vertices </a:t>
            </a:r>
            <a:r>
              <a:rPr sz="3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Tahoma"/>
                <a:cs typeface="Tahoma"/>
              </a:rPr>
              <a:t>not </a:t>
            </a:r>
            <a:r>
              <a:rPr sz="3400" spc="-25" dirty="0">
                <a:solidFill>
                  <a:srgbClr val="FFFFFF"/>
                </a:solidFill>
                <a:latin typeface="Tahoma"/>
                <a:cs typeface="Tahoma"/>
              </a:rPr>
              <a:t>yet </a:t>
            </a:r>
            <a:r>
              <a:rPr sz="3400" spc="40" dirty="0">
                <a:solidFill>
                  <a:srgbClr val="FFFFFF"/>
                </a:solidFill>
                <a:latin typeface="Tahoma"/>
                <a:cs typeface="Tahoma"/>
              </a:rPr>
              <a:t>assigned </a:t>
            </a:r>
            <a:r>
              <a:rPr sz="3400" spc="70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3400" spc="55" dirty="0">
                <a:solidFill>
                  <a:srgbClr val="FFFFFF"/>
                </a:solidFill>
                <a:latin typeface="Tahoma"/>
                <a:cs typeface="Tahoma"/>
              </a:rPr>
              <a:t>components, </a:t>
            </a:r>
            <a:r>
              <a:rPr sz="3400" spc="15" dirty="0">
                <a:solidFill>
                  <a:srgbClr val="FFFFFF"/>
                </a:solidFill>
                <a:latin typeface="Tahoma"/>
                <a:cs typeface="Tahoma"/>
              </a:rPr>
              <a:t>while </a:t>
            </a:r>
            <a:r>
              <a:rPr sz="3400" spc="6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4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Tahoma"/>
                <a:cs typeface="Tahoma"/>
              </a:rPr>
              <a:t>other </a:t>
            </a:r>
            <a:r>
              <a:rPr sz="3400" spc="55" dirty="0">
                <a:solidFill>
                  <a:srgbClr val="FFFFFF"/>
                </a:solidFill>
                <a:latin typeface="Tahoma"/>
                <a:cs typeface="Tahoma"/>
              </a:rPr>
              <a:t>keeps </a:t>
            </a:r>
            <a:r>
              <a:rPr sz="3400" spc="15" dirty="0">
                <a:solidFill>
                  <a:srgbClr val="FFFFFF"/>
                </a:solidFill>
                <a:latin typeface="Tahoma"/>
                <a:cs typeface="Tahoma"/>
              </a:rPr>
              <a:t>track </a:t>
            </a:r>
            <a:r>
              <a:rPr sz="3400" spc="35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3400" spc="6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400" spc="70" dirty="0">
                <a:solidFill>
                  <a:srgbClr val="FFFFFF"/>
                </a:solidFill>
                <a:latin typeface="Tahoma"/>
                <a:cs typeface="Tahoma"/>
              </a:rPr>
              <a:t>current </a:t>
            </a:r>
            <a:r>
              <a:rPr sz="3400" spc="65" dirty="0">
                <a:solidFill>
                  <a:srgbClr val="FFFFFF"/>
                </a:solidFill>
                <a:latin typeface="Tahoma"/>
                <a:cs typeface="Tahoma"/>
              </a:rPr>
              <a:t>path </a:t>
            </a:r>
            <a:r>
              <a:rPr sz="3400" spc="50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3400" spc="6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400" spc="-10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Tahoma"/>
                <a:cs typeface="Tahoma"/>
              </a:rPr>
              <a:t>depth</a:t>
            </a:r>
            <a:r>
              <a:rPr sz="3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Tahoma"/>
                <a:cs typeface="Tahoma"/>
              </a:rPr>
              <a:t>first</a:t>
            </a:r>
            <a:r>
              <a:rPr sz="34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Tahoma"/>
                <a:cs typeface="Tahoma"/>
              </a:rPr>
              <a:t>search</a:t>
            </a:r>
            <a:r>
              <a:rPr sz="34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dirty="0">
                <a:solidFill>
                  <a:srgbClr val="FFFFFF"/>
                </a:solidFill>
                <a:latin typeface="Tahoma"/>
                <a:cs typeface="Tahoma"/>
              </a:rPr>
              <a:t>tree.</a:t>
            </a:r>
            <a:endParaRPr sz="3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600" dirty="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3225"/>
              </a:spcBef>
            </a:pPr>
            <a:r>
              <a:rPr sz="42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Although</a:t>
            </a:r>
            <a:r>
              <a:rPr sz="42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Kosaraju's</a:t>
            </a:r>
            <a:r>
              <a:rPr sz="42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r>
              <a:rPr sz="42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42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conceptually</a:t>
            </a:r>
            <a:r>
              <a:rPr sz="42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simple,</a:t>
            </a:r>
            <a:endParaRPr sz="4250" dirty="0">
              <a:latin typeface="Microsoft Sans Serif"/>
              <a:cs typeface="Microsoft Sans Serif"/>
            </a:endParaRPr>
          </a:p>
          <a:p>
            <a:pPr marL="3052445" marR="5080" indent="3378835" algn="r">
              <a:lnSpc>
                <a:spcPct val="115900"/>
              </a:lnSpc>
            </a:pPr>
            <a:r>
              <a:rPr sz="42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Tarjan's</a:t>
            </a:r>
            <a:r>
              <a:rPr sz="42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2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2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path-based</a:t>
            </a:r>
            <a:r>
              <a:rPr sz="42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 </a:t>
            </a:r>
            <a:r>
              <a:rPr sz="4250" spc="-1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require</a:t>
            </a:r>
            <a:r>
              <a:rPr sz="42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42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one</a:t>
            </a:r>
            <a:r>
              <a:rPr sz="42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depth-first</a:t>
            </a:r>
            <a:r>
              <a:rPr sz="42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search</a:t>
            </a:r>
            <a:r>
              <a:rPr sz="42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rather</a:t>
            </a:r>
            <a:r>
              <a:rPr sz="42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42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two.</a:t>
            </a:r>
            <a:endParaRPr sz="4250" dirty="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9632" y="6652259"/>
            <a:ext cx="16182975" cy="0"/>
          </a:xfrm>
          <a:custGeom>
            <a:avLst/>
            <a:gdLst/>
            <a:ahLst/>
            <a:cxnLst/>
            <a:rect l="l" t="t" r="r" b="b"/>
            <a:pathLst>
              <a:path w="16182975">
                <a:moveTo>
                  <a:pt x="0" y="0"/>
                </a:moveTo>
                <a:lnTo>
                  <a:pt x="16182973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573564"/>
            <a:ext cx="7847965" cy="1019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0" spc="250" dirty="0">
                <a:solidFill>
                  <a:srgbClr val="FF5757"/>
                </a:solidFill>
              </a:rPr>
              <a:t>TIME</a:t>
            </a:r>
            <a:r>
              <a:rPr sz="6500" spc="-105" dirty="0">
                <a:solidFill>
                  <a:srgbClr val="FF5757"/>
                </a:solidFill>
              </a:rPr>
              <a:t> </a:t>
            </a:r>
            <a:r>
              <a:rPr sz="6500" spc="140" dirty="0">
                <a:solidFill>
                  <a:srgbClr val="FF5757"/>
                </a:solidFill>
              </a:rPr>
              <a:t>COMPLEXITY</a:t>
            </a:r>
            <a:endParaRPr sz="6500"/>
          </a:p>
        </p:txBody>
      </p:sp>
      <p:sp>
        <p:nvSpPr>
          <p:cNvPr id="4" name="object 4"/>
          <p:cNvSpPr txBox="1"/>
          <p:nvPr/>
        </p:nvSpPr>
        <p:spPr>
          <a:xfrm>
            <a:off x="1016000" y="3658501"/>
            <a:ext cx="16255365" cy="448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199"/>
              </a:lnSpc>
              <a:spcBef>
                <a:spcPts val="100"/>
              </a:spcBef>
            </a:pPr>
            <a:r>
              <a:rPr sz="31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ime </a:t>
            </a:r>
            <a:r>
              <a:rPr sz="31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</a:t>
            </a:r>
            <a:r>
              <a:rPr sz="30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sz="31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ty </a:t>
            </a:r>
            <a:r>
              <a:rPr sz="31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Ta</a:t>
            </a:r>
            <a:r>
              <a:rPr sz="30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jan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’</a:t>
            </a:r>
            <a:r>
              <a:rPr sz="30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31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</a:t>
            </a:r>
            <a:r>
              <a:rPr sz="30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hm </a:t>
            </a:r>
            <a:r>
              <a:rPr sz="31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Ko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aj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2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’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31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</a:t>
            </a:r>
            <a:r>
              <a:rPr sz="30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hm </a:t>
            </a:r>
            <a:r>
              <a:rPr sz="30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1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ill </a:t>
            </a:r>
            <a:r>
              <a:rPr sz="31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1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(</a:t>
            </a:r>
            <a:r>
              <a:rPr sz="31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 </a:t>
            </a:r>
            <a:r>
              <a:rPr sz="295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+ </a:t>
            </a:r>
            <a:r>
              <a:rPr sz="31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), </a:t>
            </a:r>
            <a:r>
              <a:rPr sz="29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he</a:t>
            </a:r>
            <a:r>
              <a:rPr sz="30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e </a:t>
            </a:r>
            <a:r>
              <a:rPr sz="3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V </a:t>
            </a:r>
            <a:r>
              <a:rPr sz="30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ep</a:t>
            </a:r>
            <a:r>
              <a:rPr sz="30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0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sz="30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ts 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30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0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 </a:t>
            </a:r>
            <a:r>
              <a:rPr sz="31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3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0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rt</a:t>
            </a:r>
            <a:r>
              <a:rPr sz="3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ice</a:t>
            </a:r>
            <a:r>
              <a:rPr sz="30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31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1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E </a:t>
            </a:r>
            <a:r>
              <a:rPr sz="30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ep</a:t>
            </a:r>
            <a:r>
              <a:rPr sz="30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0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sz="30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ts 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30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0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 </a:t>
            </a:r>
            <a:r>
              <a:rPr sz="31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150" dirty="0">
                <a:solidFill>
                  <a:srgbClr val="FFFFFF"/>
                </a:solidFill>
                <a:latin typeface="Microsoft Sans Serif"/>
                <a:cs typeface="Microsoft Sans Serif"/>
              </a:rPr>
              <a:t>edge</a:t>
            </a:r>
            <a:r>
              <a:rPr sz="3050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31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31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30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aph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.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Ta</a:t>
            </a:r>
            <a:r>
              <a:rPr sz="30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jan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’</a:t>
            </a:r>
            <a:r>
              <a:rPr sz="30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31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</a:t>
            </a:r>
            <a:r>
              <a:rPr sz="30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hm </a:t>
            </a:r>
            <a:r>
              <a:rPr sz="31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ha</a:t>
            </a:r>
            <a:r>
              <a:rPr sz="30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ch lo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r 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st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30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 </a:t>
            </a:r>
            <a:r>
              <a:rPr sz="31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fac</a:t>
            </a:r>
            <a:r>
              <a:rPr sz="30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0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rs </a:t>
            </a:r>
            <a:r>
              <a:rPr sz="305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295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305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95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305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t 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Ko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aj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2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’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31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</a:t>
            </a:r>
            <a:r>
              <a:rPr sz="30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hm</a:t>
            </a:r>
            <a:r>
              <a:rPr sz="2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. 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31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Ko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aj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2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’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31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</a:t>
            </a:r>
            <a:r>
              <a:rPr sz="30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hm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, 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30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tr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0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0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rs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al </a:t>
            </a:r>
            <a:r>
              <a:rPr sz="31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31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30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aph </a:t>
            </a:r>
            <a:r>
              <a:rPr sz="31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0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done 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 </a:t>
            </a:r>
            <a:r>
              <a:rPr sz="31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lea</a:t>
            </a:r>
            <a:r>
              <a:rPr sz="30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 </a:t>
            </a:r>
            <a:r>
              <a:rPr sz="305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2 </a:t>
            </a:r>
            <a:r>
              <a:rPr sz="30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ime</a:t>
            </a:r>
            <a:r>
              <a:rPr sz="30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, </a:t>
            </a:r>
            <a:r>
              <a:rPr sz="30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1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31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st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30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fac</a:t>
            </a:r>
            <a:r>
              <a:rPr sz="30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0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r </a:t>
            </a:r>
            <a:r>
              <a:rPr sz="31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1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1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r>
              <a:rPr sz="30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ble </a:t>
            </a:r>
            <a:r>
              <a:rPr sz="30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ime</a:t>
            </a:r>
            <a:r>
              <a:rPr sz="2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. </a:t>
            </a:r>
            <a:r>
              <a:rPr sz="31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1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1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30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0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 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31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SCC</a:t>
            </a:r>
            <a:r>
              <a:rPr sz="31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31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30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og</a:t>
            </a:r>
            <a:r>
              <a:rPr sz="30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0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ss</a:t>
            </a:r>
            <a:r>
              <a:rPr sz="30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1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h </a:t>
            </a:r>
            <a:r>
              <a:rPr sz="31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Ko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aj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2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’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0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</a:t>
            </a:r>
            <a:r>
              <a:rPr sz="30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hm </a:t>
            </a:r>
            <a:r>
              <a:rPr sz="31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0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0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1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1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pe</a:t>
            </a:r>
            <a:r>
              <a:rPr sz="30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fo</a:t>
            </a:r>
            <a:r>
              <a:rPr sz="30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m 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30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econd</a:t>
            </a:r>
            <a:r>
              <a:rPr sz="31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DFS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2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31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pe</a:t>
            </a:r>
            <a:r>
              <a:rPr sz="30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fo</a:t>
            </a:r>
            <a:r>
              <a:rPr sz="30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ming </a:t>
            </a:r>
            <a:r>
              <a:rPr sz="3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Ta</a:t>
            </a:r>
            <a:r>
              <a:rPr sz="30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jan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’</a:t>
            </a:r>
            <a:r>
              <a:rPr sz="30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30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</a:t>
            </a:r>
            <a:r>
              <a:rPr sz="30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hm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, </a:t>
            </a:r>
            <a:r>
              <a:rPr sz="31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t </a:t>
            </a:r>
            <a:r>
              <a:rPr sz="30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eq</a:t>
            </a:r>
            <a:r>
              <a:rPr sz="30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1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0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31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0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xtr</a:t>
            </a:r>
            <a:r>
              <a:rPr sz="31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0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ime </a:t>
            </a:r>
            <a:r>
              <a:rPr sz="30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 </a:t>
            </a:r>
            <a:r>
              <a:rPr sz="31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30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0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 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31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SCC </a:t>
            </a:r>
            <a:r>
              <a:rPr sz="31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af</a:t>
            </a:r>
            <a:r>
              <a:rPr sz="30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0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r 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finding 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31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head </a:t>
            </a:r>
            <a:r>
              <a:rPr sz="31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31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SCC</a:t>
            </a:r>
            <a:r>
              <a:rPr sz="30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30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su</a:t>
            </a:r>
            <a:r>
              <a:rPr sz="31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0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tr</a:t>
            </a:r>
            <a:r>
              <a:rPr sz="31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ee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295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4904" y="1752457"/>
            <a:ext cx="7276314" cy="8069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77514"/>
            <a:ext cx="4384040" cy="1019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0" spc="150" dirty="0">
                <a:solidFill>
                  <a:srgbClr val="004AAC"/>
                </a:solidFill>
              </a:rPr>
              <a:t>SUMMARY</a:t>
            </a:r>
            <a:endParaRPr sz="6500"/>
          </a:p>
        </p:txBody>
      </p:sp>
      <p:sp>
        <p:nvSpPr>
          <p:cNvPr id="3" name="object 3"/>
          <p:cNvSpPr txBox="1"/>
          <p:nvPr/>
        </p:nvSpPr>
        <p:spPr>
          <a:xfrm>
            <a:off x="1016000" y="2614830"/>
            <a:ext cx="12719050" cy="4867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5"/>
              </a:spcBef>
            </a:pPr>
            <a:r>
              <a:rPr sz="340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Bo</a:t>
            </a:r>
            <a:r>
              <a:rPr sz="33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h </a:t>
            </a:r>
            <a:r>
              <a:rPr sz="33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34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me</a:t>
            </a:r>
            <a:r>
              <a:rPr sz="33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hod</a:t>
            </a:r>
            <a:r>
              <a:rPr sz="33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340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ha</a:t>
            </a:r>
            <a:r>
              <a:rPr sz="33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340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e </a:t>
            </a:r>
            <a:r>
              <a:rPr sz="33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33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34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ame </a:t>
            </a:r>
            <a:r>
              <a:rPr sz="34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linea</a:t>
            </a:r>
            <a:r>
              <a:rPr sz="33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r </a:t>
            </a:r>
            <a:r>
              <a:rPr sz="3350" spc="18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80" dirty="0">
                <a:solidFill>
                  <a:srgbClr val="181724"/>
                </a:solidFill>
                <a:latin typeface="Microsoft Sans Serif"/>
                <a:cs typeface="Microsoft Sans Serif"/>
              </a:rPr>
              <a:t>ime </a:t>
            </a:r>
            <a:r>
              <a:rPr sz="340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comple</a:t>
            </a:r>
            <a:r>
              <a:rPr sz="335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x</a:t>
            </a:r>
            <a:r>
              <a:rPr sz="340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335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ty</a:t>
            </a:r>
            <a:r>
              <a:rPr sz="320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, </a:t>
            </a:r>
            <a:r>
              <a:rPr sz="3400" spc="229" dirty="0">
                <a:solidFill>
                  <a:srgbClr val="181724"/>
                </a:solidFill>
                <a:latin typeface="Microsoft Sans Serif"/>
                <a:cs typeface="Microsoft Sans Serif"/>
              </a:rPr>
              <a:t>b</a:t>
            </a:r>
            <a:r>
              <a:rPr sz="3350" spc="229" dirty="0">
                <a:solidFill>
                  <a:srgbClr val="181724"/>
                </a:solidFill>
                <a:latin typeface="Microsoft Sans Serif"/>
                <a:cs typeface="Microsoft Sans Serif"/>
              </a:rPr>
              <a:t>ut </a:t>
            </a:r>
            <a:r>
              <a:rPr sz="3350" spc="2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3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33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echniq</a:t>
            </a:r>
            <a:r>
              <a:rPr sz="33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u</a:t>
            </a:r>
            <a:r>
              <a:rPr sz="34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3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3400" spc="225" dirty="0">
                <a:solidFill>
                  <a:srgbClr val="181724"/>
                </a:solidFill>
                <a:latin typeface="Microsoft Sans Serif"/>
                <a:cs typeface="Microsoft Sans Serif"/>
              </a:rPr>
              <a:t>o</a:t>
            </a:r>
            <a:r>
              <a:rPr sz="3350" spc="225" dirty="0">
                <a:solidFill>
                  <a:srgbClr val="181724"/>
                </a:solidFill>
                <a:latin typeface="Microsoft Sans Serif"/>
                <a:cs typeface="Microsoft Sans Serif"/>
              </a:rPr>
              <a:t>r </a:t>
            </a:r>
            <a:r>
              <a:rPr sz="33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340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p</a:t>
            </a:r>
            <a:r>
              <a:rPr sz="33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340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oced</a:t>
            </a:r>
            <a:r>
              <a:rPr sz="33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ur</a:t>
            </a:r>
            <a:r>
              <a:rPr sz="340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e </a:t>
            </a:r>
            <a:r>
              <a:rPr sz="3400" spc="240" dirty="0">
                <a:solidFill>
                  <a:srgbClr val="181724"/>
                </a:solidFill>
                <a:latin typeface="Microsoft Sans Serif"/>
                <a:cs typeface="Microsoft Sans Serif"/>
              </a:rPr>
              <a:t>fo</a:t>
            </a:r>
            <a:r>
              <a:rPr sz="3350" spc="240" dirty="0">
                <a:solidFill>
                  <a:srgbClr val="181724"/>
                </a:solidFill>
                <a:latin typeface="Microsoft Sans Serif"/>
                <a:cs typeface="Microsoft Sans Serif"/>
              </a:rPr>
              <a:t>r </a:t>
            </a:r>
            <a:r>
              <a:rPr sz="33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3400" spc="-20" dirty="0">
                <a:solidFill>
                  <a:srgbClr val="181724"/>
                </a:solidFill>
                <a:latin typeface="Microsoft Sans Serif"/>
                <a:cs typeface="Microsoft Sans Serif"/>
              </a:rPr>
              <a:t>SCC </a:t>
            </a:r>
            <a:r>
              <a:rPr sz="340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comp</a:t>
            </a:r>
            <a:r>
              <a:rPr sz="335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ut</a:t>
            </a:r>
            <a:r>
              <a:rPr sz="340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335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ion</a:t>
            </a:r>
            <a:r>
              <a:rPr sz="335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33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4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335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34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e </a:t>
            </a:r>
            <a:r>
              <a:rPr sz="3400" spc="175" dirty="0">
                <a:solidFill>
                  <a:srgbClr val="181724"/>
                </a:solidFill>
                <a:latin typeface="Microsoft Sans Serif"/>
                <a:cs typeface="Microsoft Sans Serif"/>
              </a:rPr>
              <a:t>fai</a:t>
            </a:r>
            <a:r>
              <a:rPr sz="3350" spc="17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3400" spc="175" dirty="0">
                <a:solidFill>
                  <a:srgbClr val="181724"/>
                </a:solidFill>
                <a:latin typeface="Microsoft Sans Serif"/>
                <a:cs typeface="Microsoft Sans Serif"/>
              </a:rPr>
              <a:t>l</a:t>
            </a:r>
            <a:r>
              <a:rPr sz="3350" spc="175" dirty="0">
                <a:solidFill>
                  <a:srgbClr val="181724"/>
                </a:solidFill>
                <a:latin typeface="Microsoft Sans Serif"/>
                <a:cs typeface="Microsoft Sans Serif"/>
              </a:rPr>
              <a:t>y </a:t>
            </a:r>
            <a:r>
              <a:rPr sz="3400" spc="195" dirty="0">
                <a:solidFill>
                  <a:srgbClr val="181724"/>
                </a:solidFill>
                <a:latin typeface="Microsoft Sans Serif"/>
                <a:cs typeface="Microsoft Sans Serif"/>
              </a:rPr>
              <a:t>diffe</a:t>
            </a:r>
            <a:r>
              <a:rPr sz="3350" spc="19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3400" spc="195" dirty="0">
                <a:solidFill>
                  <a:srgbClr val="181724"/>
                </a:solidFill>
                <a:latin typeface="Microsoft Sans Serif"/>
                <a:cs typeface="Microsoft Sans Serif"/>
              </a:rPr>
              <a:t>en</a:t>
            </a:r>
            <a:r>
              <a:rPr sz="3350" spc="19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200" spc="195" dirty="0">
                <a:solidFill>
                  <a:srgbClr val="181724"/>
                </a:solidFill>
                <a:latin typeface="Microsoft Sans Serif"/>
                <a:cs typeface="Microsoft Sans Serif"/>
              </a:rPr>
              <a:t>. </a:t>
            </a:r>
            <a:r>
              <a:rPr sz="34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Ta</a:t>
            </a:r>
            <a:r>
              <a:rPr sz="33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34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jan</a:t>
            </a:r>
            <a:r>
              <a:rPr sz="32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’</a:t>
            </a:r>
            <a:r>
              <a:rPr sz="33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34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me</a:t>
            </a:r>
            <a:r>
              <a:rPr sz="33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hod </a:t>
            </a:r>
            <a:r>
              <a:rPr sz="335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34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olel</a:t>
            </a:r>
            <a:r>
              <a:rPr sz="335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y </a:t>
            </a:r>
            <a:r>
              <a:rPr sz="34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depend</a:t>
            </a:r>
            <a:r>
              <a:rPr sz="33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34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on </a:t>
            </a:r>
            <a:r>
              <a:rPr sz="33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34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3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34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eco</a:t>
            </a:r>
            <a:r>
              <a:rPr sz="33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34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d </a:t>
            </a:r>
            <a:r>
              <a:rPr sz="3400" spc="200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34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node</a:t>
            </a:r>
            <a:r>
              <a:rPr sz="33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340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in </a:t>
            </a:r>
            <a:r>
              <a:rPr sz="3400" spc="-20" dirty="0">
                <a:solidFill>
                  <a:srgbClr val="181724"/>
                </a:solidFill>
                <a:latin typeface="Microsoft Sans Serif"/>
                <a:cs typeface="Microsoft Sans Serif"/>
              </a:rPr>
              <a:t>a </a:t>
            </a:r>
            <a:r>
              <a:rPr sz="3400" spc="-30" dirty="0">
                <a:solidFill>
                  <a:srgbClr val="181724"/>
                </a:solidFill>
                <a:latin typeface="Microsoft Sans Serif"/>
                <a:cs typeface="Microsoft Sans Serif"/>
              </a:rPr>
              <a:t>DFS </a:t>
            </a:r>
            <a:r>
              <a:rPr sz="3350" spc="23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235" dirty="0">
                <a:solidFill>
                  <a:srgbClr val="181724"/>
                </a:solidFill>
                <a:latin typeface="Microsoft Sans Serif"/>
                <a:cs typeface="Microsoft Sans Serif"/>
              </a:rPr>
              <a:t>o </a:t>
            </a:r>
            <a:r>
              <a:rPr sz="3400" spc="190" dirty="0">
                <a:solidFill>
                  <a:srgbClr val="181724"/>
                </a:solidFill>
                <a:latin typeface="Microsoft Sans Serif"/>
                <a:cs typeface="Microsoft Sans Serif"/>
              </a:rPr>
              <a:t>pa</a:t>
            </a:r>
            <a:r>
              <a:rPr sz="3350" spc="190" dirty="0">
                <a:solidFill>
                  <a:srgbClr val="181724"/>
                </a:solidFill>
                <a:latin typeface="Microsoft Sans Serif"/>
                <a:cs typeface="Microsoft Sans Serif"/>
              </a:rPr>
              <a:t>rt</a:t>
            </a:r>
            <a:r>
              <a:rPr sz="3400" spc="19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3350" spc="19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90" dirty="0">
                <a:solidFill>
                  <a:srgbClr val="181724"/>
                </a:solidFill>
                <a:latin typeface="Microsoft Sans Serif"/>
                <a:cs typeface="Microsoft Sans Serif"/>
              </a:rPr>
              <a:t>ion </a:t>
            </a:r>
            <a:r>
              <a:rPr sz="33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34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33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34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aph </a:t>
            </a:r>
            <a:r>
              <a:rPr sz="33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w</a:t>
            </a:r>
            <a:r>
              <a:rPr sz="34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he</a:t>
            </a:r>
            <a:r>
              <a:rPr sz="33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34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ea</a:t>
            </a:r>
            <a:r>
              <a:rPr sz="33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3350" spc="8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4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Ko</a:t>
            </a:r>
            <a:r>
              <a:rPr sz="33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34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33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34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aj</a:t>
            </a:r>
            <a:r>
              <a:rPr sz="33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u</a:t>
            </a:r>
            <a:r>
              <a:rPr sz="32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’</a:t>
            </a:r>
            <a:r>
              <a:rPr sz="33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33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4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me</a:t>
            </a:r>
            <a:r>
              <a:rPr sz="33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hod</a:t>
            </a:r>
            <a:r>
              <a:rPr sz="34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4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pe</a:t>
            </a:r>
            <a:r>
              <a:rPr sz="33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34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fo</a:t>
            </a:r>
            <a:r>
              <a:rPr sz="33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34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m</a:t>
            </a:r>
            <a:r>
              <a:rPr sz="33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33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3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he</a:t>
            </a:r>
            <a:r>
              <a:rPr sz="34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350" spc="210" dirty="0">
                <a:solidFill>
                  <a:srgbClr val="181724"/>
                </a:solidFill>
                <a:latin typeface="Microsoft Sans Serif"/>
                <a:cs typeface="Microsoft Sans Serif"/>
              </a:rPr>
              <a:t>tw</a:t>
            </a:r>
            <a:r>
              <a:rPr sz="3400" spc="210" dirty="0">
                <a:solidFill>
                  <a:srgbClr val="181724"/>
                </a:solidFill>
                <a:latin typeface="Microsoft Sans Serif"/>
                <a:cs typeface="Microsoft Sans Serif"/>
              </a:rPr>
              <a:t>o</a:t>
            </a:r>
            <a:r>
              <a:rPr sz="34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400" spc="-30" dirty="0">
                <a:solidFill>
                  <a:srgbClr val="181724"/>
                </a:solidFill>
                <a:latin typeface="Microsoft Sans Serif"/>
                <a:cs typeface="Microsoft Sans Serif"/>
              </a:rPr>
              <a:t>DFS</a:t>
            </a:r>
            <a:r>
              <a:rPr sz="34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2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(</a:t>
            </a:r>
            <a:r>
              <a:rPr sz="34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o</a:t>
            </a:r>
            <a:r>
              <a:rPr sz="33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33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350" spc="235" dirty="0">
                <a:solidFill>
                  <a:srgbClr val="181724"/>
                </a:solidFill>
                <a:latin typeface="Microsoft Sans Serif"/>
                <a:cs typeface="Microsoft Sans Serif"/>
              </a:rPr>
              <a:t>3</a:t>
            </a:r>
            <a:r>
              <a:rPr sz="33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400" spc="-30" dirty="0">
                <a:solidFill>
                  <a:srgbClr val="181724"/>
                </a:solidFill>
                <a:latin typeface="Microsoft Sans Serif"/>
                <a:cs typeface="Microsoft Sans Serif"/>
              </a:rPr>
              <a:t>DFS</a:t>
            </a:r>
            <a:r>
              <a:rPr sz="34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400" spc="210" dirty="0">
                <a:solidFill>
                  <a:srgbClr val="181724"/>
                </a:solidFill>
                <a:latin typeface="Microsoft Sans Serif"/>
                <a:cs typeface="Microsoft Sans Serif"/>
              </a:rPr>
              <a:t>if</a:t>
            </a:r>
            <a:r>
              <a:rPr sz="34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350" spc="80" dirty="0">
                <a:solidFill>
                  <a:srgbClr val="181724"/>
                </a:solidFill>
                <a:latin typeface="Microsoft Sans Serif"/>
                <a:cs typeface="Microsoft Sans Serif"/>
              </a:rPr>
              <a:t>w</a:t>
            </a:r>
            <a:r>
              <a:rPr sz="3400" spc="8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4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35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w</a:t>
            </a:r>
            <a:r>
              <a:rPr sz="340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an</a:t>
            </a:r>
            <a:r>
              <a:rPr sz="335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t </a:t>
            </a:r>
            <a:r>
              <a:rPr sz="3350" spc="-869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350" spc="23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235" dirty="0">
                <a:solidFill>
                  <a:srgbClr val="181724"/>
                </a:solidFill>
                <a:latin typeface="Microsoft Sans Serif"/>
                <a:cs typeface="Microsoft Sans Serif"/>
              </a:rPr>
              <a:t>o </a:t>
            </a:r>
            <a:r>
              <a:rPr sz="340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lea</a:t>
            </a:r>
            <a:r>
              <a:rPr sz="33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340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e </a:t>
            </a:r>
            <a:r>
              <a:rPr sz="33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340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o</a:t>
            </a:r>
            <a:r>
              <a:rPr sz="33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340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iginal </a:t>
            </a:r>
            <a:r>
              <a:rPr sz="34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33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34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aph </a:t>
            </a:r>
            <a:r>
              <a:rPr sz="33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u</a:t>
            </a:r>
            <a:r>
              <a:rPr sz="34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nchanged</a:t>
            </a:r>
            <a:r>
              <a:rPr sz="32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) </a:t>
            </a:r>
            <a:r>
              <a:rPr sz="34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on </a:t>
            </a:r>
            <a:r>
              <a:rPr sz="33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34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33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34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aph </a:t>
            </a:r>
            <a:r>
              <a:rPr sz="34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and </a:t>
            </a:r>
            <a:r>
              <a:rPr sz="34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335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335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4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q</a:t>
            </a:r>
            <a:r>
              <a:rPr sz="33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u</a:t>
            </a:r>
            <a:r>
              <a:rPr sz="34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33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e </a:t>
            </a:r>
            <a:r>
              <a:rPr sz="33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34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imila</a:t>
            </a:r>
            <a:r>
              <a:rPr sz="33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r </a:t>
            </a:r>
            <a:r>
              <a:rPr sz="3350" spc="23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235" dirty="0">
                <a:solidFill>
                  <a:srgbClr val="181724"/>
                </a:solidFill>
                <a:latin typeface="Microsoft Sans Serif"/>
                <a:cs typeface="Microsoft Sans Serif"/>
              </a:rPr>
              <a:t>o </a:t>
            </a:r>
            <a:r>
              <a:rPr sz="33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34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me</a:t>
            </a:r>
            <a:r>
              <a:rPr sz="33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hod </a:t>
            </a:r>
            <a:r>
              <a:rPr sz="3400" spc="240" dirty="0">
                <a:solidFill>
                  <a:srgbClr val="181724"/>
                </a:solidFill>
                <a:latin typeface="Microsoft Sans Serif"/>
                <a:cs typeface="Microsoft Sans Serif"/>
              </a:rPr>
              <a:t>fo</a:t>
            </a:r>
            <a:r>
              <a:rPr sz="3350" spc="240" dirty="0">
                <a:solidFill>
                  <a:srgbClr val="181724"/>
                </a:solidFill>
                <a:latin typeface="Microsoft Sans Serif"/>
                <a:cs typeface="Microsoft Sans Serif"/>
              </a:rPr>
              <a:t>r </a:t>
            </a:r>
            <a:r>
              <a:rPr sz="34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finding </a:t>
            </a:r>
            <a:r>
              <a:rPr sz="33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33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340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opological </a:t>
            </a:r>
            <a:r>
              <a:rPr sz="33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34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o</a:t>
            </a:r>
            <a:r>
              <a:rPr sz="33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rt</a:t>
            </a:r>
            <a:r>
              <a:rPr sz="34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ing </a:t>
            </a:r>
            <a:r>
              <a:rPr sz="3400" spc="-89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400" spc="200" dirty="0">
                <a:solidFill>
                  <a:srgbClr val="181724"/>
                </a:solidFill>
                <a:latin typeface="Microsoft Sans Serif"/>
                <a:cs typeface="Microsoft Sans Serif"/>
              </a:rPr>
              <a:t>of</a:t>
            </a:r>
            <a:r>
              <a:rPr sz="3400" spc="2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400" spc="-20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34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40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335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340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aph</a:t>
            </a:r>
            <a:r>
              <a:rPr sz="320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.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18210" y="7232118"/>
            <a:ext cx="1740535" cy="2028825"/>
          </a:xfrm>
          <a:custGeom>
            <a:avLst/>
            <a:gdLst/>
            <a:ahLst/>
            <a:cxnLst/>
            <a:rect l="l" t="t" r="r" b="b"/>
            <a:pathLst>
              <a:path w="1740534" h="2028825">
                <a:moveTo>
                  <a:pt x="1137622" y="767128"/>
                </a:moveTo>
                <a:lnTo>
                  <a:pt x="1111124" y="761737"/>
                </a:lnTo>
                <a:lnTo>
                  <a:pt x="1089425" y="747061"/>
                </a:lnTo>
                <a:lnTo>
                  <a:pt x="1074763" y="725341"/>
                </a:lnTo>
                <a:lnTo>
                  <a:pt x="1069379" y="698817"/>
                </a:lnTo>
                <a:lnTo>
                  <a:pt x="1074667" y="672293"/>
                </a:lnTo>
                <a:lnTo>
                  <a:pt x="1089169" y="650573"/>
                </a:lnTo>
                <a:lnTo>
                  <a:pt x="1110837" y="635897"/>
                </a:lnTo>
                <a:lnTo>
                  <a:pt x="1137622" y="630506"/>
                </a:lnTo>
                <a:lnTo>
                  <a:pt x="1164120" y="635897"/>
                </a:lnTo>
                <a:lnTo>
                  <a:pt x="1185819" y="650573"/>
                </a:lnTo>
                <a:lnTo>
                  <a:pt x="1200481" y="672293"/>
                </a:lnTo>
                <a:lnTo>
                  <a:pt x="1205866" y="698817"/>
                </a:lnTo>
                <a:lnTo>
                  <a:pt x="1200481" y="725341"/>
                </a:lnTo>
                <a:lnTo>
                  <a:pt x="1185819" y="747061"/>
                </a:lnTo>
                <a:lnTo>
                  <a:pt x="1164120" y="761737"/>
                </a:lnTo>
                <a:lnTo>
                  <a:pt x="1137622" y="767128"/>
                </a:lnTo>
                <a:close/>
              </a:path>
              <a:path w="1740534" h="2028825">
                <a:moveTo>
                  <a:pt x="602592" y="767128"/>
                </a:moveTo>
                <a:lnTo>
                  <a:pt x="576094" y="761737"/>
                </a:lnTo>
                <a:lnTo>
                  <a:pt x="554394" y="747061"/>
                </a:lnTo>
                <a:lnTo>
                  <a:pt x="539733" y="725341"/>
                </a:lnTo>
                <a:lnTo>
                  <a:pt x="534348" y="698817"/>
                </a:lnTo>
                <a:lnTo>
                  <a:pt x="539733" y="672293"/>
                </a:lnTo>
                <a:lnTo>
                  <a:pt x="554394" y="650573"/>
                </a:lnTo>
                <a:lnTo>
                  <a:pt x="576094" y="635897"/>
                </a:lnTo>
                <a:lnTo>
                  <a:pt x="602592" y="630506"/>
                </a:lnTo>
                <a:lnTo>
                  <a:pt x="629089" y="635897"/>
                </a:lnTo>
                <a:lnTo>
                  <a:pt x="650789" y="650573"/>
                </a:lnTo>
                <a:lnTo>
                  <a:pt x="665450" y="672293"/>
                </a:lnTo>
                <a:lnTo>
                  <a:pt x="670835" y="698817"/>
                </a:lnTo>
                <a:lnTo>
                  <a:pt x="665450" y="725341"/>
                </a:lnTo>
                <a:lnTo>
                  <a:pt x="650789" y="747061"/>
                </a:lnTo>
                <a:lnTo>
                  <a:pt x="629089" y="761737"/>
                </a:lnTo>
                <a:lnTo>
                  <a:pt x="602592" y="767128"/>
                </a:lnTo>
                <a:close/>
              </a:path>
              <a:path w="1740534" h="2028825">
                <a:moveTo>
                  <a:pt x="68243" y="767128"/>
                </a:moveTo>
                <a:lnTo>
                  <a:pt x="41745" y="761737"/>
                </a:lnTo>
                <a:lnTo>
                  <a:pt x="20046" y="747061"/>
                </a:lnTo>
                <a:lnTo>
                  <a:pt x="5384" y="725341"/>
                </a:lnTo>
                <a:lnTo>
                  <a:pt x="0" y="698817"/>
                </a:lnTo>
                <a:lnTo>
                  <a:pt x="5384" y="672293"/>
                </a:lnTo>
                <a:lnTo>
                  <a:pt x="20046" y="650573"/>
                </a:lnTo>
                <a:lnTo>
                  <a:pt x="41745" y="635897"/>
                </a:lnTo>
                <a:lnTo>
                  <a:pt x="68243" y="630506"/>
                </a:lnTo>
                <a:lnTo>
                  <a:pt x="94741" y="635897"/>
                </a:lnTo>
                <a:lnTo>
                  <a:pt x="116440" y="650573"/>
                </a:lnTo>
                <a:lnTo>
                  <a:pt x="131102" y="672293"/>
                </a:lnTo>
                <a:lnTo>
                  <a:pt x="136487" y="698817"/>
                </a:lnTo>
                <a:lnTo>
                  <a:pt x="131102" y="725341"/>
                </a:lnTo>
                <a:lnTo>
                  <a:pt x="116440" y="747061"/>
                </a:lnTo>
                <a:lnTo>
                  <a:pt x="94741" y="761737"/>
                </a:lnTo>
                <a:lnTo>
                  <a:pt x="68243" y="767128"/>
                </a:lnTo>
                <a:close/>
              </a:path>
              <a:path w="1740534" h="2028825">
                <a:moveTo>
                  <a:pt x="1671971" y="767128"/>
                </a:moveTo>
                <a:lnTo>
                  <a:pt x="1645473" y="761737"/>
                </a:lnTo>
                <a:lnTo>
                  <a:pt x="1623773" y="747061"/>
                </a:lnTo>
                <a:lnTo>
                  <a:pt x="1609112" y="725341"/>
                </a:lnTo>
                <a:lnTo>
                  <a:pt x="1603727" y="698817"/>
                </a:lnTo>
                <a:lnTo>
                  <a:pt x="1609112" y="672293"/>
                </a:lnTo>
                <a:lnTo>
                  <a:pt x="1623773" y="650573"/>
                </a:lnTo>
                <a:lnTo>
                  <a:pt x="1645473" y="635897"/>
                </a:lnTo>
                <a:lnTo>
                  <a:pt x="1671971" y="630506"/>
                </a:lnTo>
                <a:lnTo>
                  <a:pt x="1698468" y="635897"/>
                </a:lnTo>
                <a:lnTo>
                  <a:pt x="1720168" y="650573"/>
                </a:lnTo>
                <a:lnTo>
                  <a:pt x="1734829" y="672293"/>
                </a:lnTo>
                <a:lnTo>
                  <a:pt x="1740214" y="698817"/>
                </a:lnTo>
                <a:lnTo>
                  <a:pt x="1734829" y="725341"/>
                </a:lnTo>
                <a:lnTo>
                  <a:pt x="1720168" y="747061"/>
                </a:lnTo>
                <a:lnTo>
                  <a:pt x="1698468" y="761737"/>
                </a:lnTo>
                <a:lnTo>
                  <a:pt x="1671971" y="767128"/>
                </a:lnTo>
                <a:close/>
              </a:path>
              <a:path w="1740534" h="2028825">
                <a:moveTo>
                  <a:pt x="1137622" y="1398318"/>
                </a:moveTo>
                <a:lnTo>
                  <a:pt x="1111124" y="1392927"/>
                </a:lnTo>
                <a:lnTo>
                  <a:pt x="1089425" y="1378251"/>
                </a:lnTo>
                <a:lnTo>
                  <a:pt x="1074763" y="1356531"/>
                </a:lnTo>
                <a:lnTo>
                  <a:pt x="1069379" y="1330007"/>
                </a:lnTo>
                <a:lnTo>
                  <a:pt x="1074667" y="1303483"/>
                </a:lnTo>
                <a:lnTo>
                  <a:pt x="1089169" y="1281763"/>
                </a:lnTo>
                <a:lnTo>
                  <a:pt x="1110837" y="1267086"/>
                </a:lnTo>
                <a:lnTo>
                  <a:pt x="1137622" y="1261696"/>
                </a:lnTo>
                <a:lnTo>
                  <a:pt x="1164120" y="1267086"/>
                </a:lnTo>
                <a:lnTo>
                  <a:pt x="1185819" y="1281763"/>
                </a:lnTo>
                <a:lnTo>
                  <a:pt x="1200481" y="1303483"/>
                </a:lnTo>
                <a:lnTo>
                  <a:pt x="1205866" y="1330007"/>
                </a:lnTo>
                <a:lnTo>
                  <a:pt x="1200481" y="1356531"/>
                </a:lnTo>
                <a:lnTo>
                  <a:pt x="1185819" y="1378251"/>
                </a:lnTo>
                <a:lnTo>
                  <a:pt x="1164120" y="1392927"/>
                </a:lnTo>
                <a:lnTo>
                  <a:pt x="1137622" y="1398318"/>
                </a:lnTo>
                <a:close/>
              </a:path>
              <a:path w="1740534" h="2028825">
                <a:moveTo>
                  <a:pt x="602592" y="1398318"/>
                </a:moveTo>
                <a:lnTo>
                  <a:pt x="576094" y="1392927"/>
                </a:lnTo>
                <a:lnTo>
                  <a:pt x="554394" y="1378251"/>
                </a:lnTo>
                <a:lnTo>
                  <a:pt x="539733" y="1356531"/>
                </a:lnTo>
                <a:lnTo>
                  <a:pt x="534348" y="1330007"/>
                </a:lnTo>
                <a:lnTo>
                  <a:pt x="539733" y="1303483"/>
                </a:lnTo>
                <a:lnTo>
                  <a:pt x="554394" y="1281763"/>
                </a:lnTo>
                <a:lnTo>
                  <a:pt x="576094" y="1267086"/>
                </a:lnTo>
                <a:lnTo>
                  <a:pt x="602592" y="1261696"/>
                </a:lnTo>
                <a:lnTo>
                  <a:pt x="629089" y="1267086"/>
                </a:lnTo>
                <a:lnTo>
                  <a:pt x="650789" y="1281763"/>
                </a:lnTo>
                <a:lnTo>
                  <a:pt x="665450" y="1303483"/>
                </a:lnTo>
                <a:lnTo>
                  <a:pt x="670835" y="1330007"/>
                </a:lnTo>
                <a:lnTo>
                  <a:pt x="665450" y="1356531"/>
                </a:lnTo>
                <a:lnTo>
                  <a:pt x="650789" y="1378251"/>
                </a:lnTo>
                <a:lnTo>
                  <a:pt x="629089" y="1392927"/>
                </a:lnTo>
                <a:lnTo>
                  <a:pt x="602592" y="1398318"/>
                </a:lnTo>
                <a:close/>
              </a:path>
              <a:path w="1740534" h="2028825">
                <a:moveTo>
                  <a:pt x="68243" y="1398318"/>
                </a:moveTo>
                <a:lnTo>
                  <a:pt x="41745" y="1392927"/>
                </a:lnTo>
                <a:lnTo>
                  <a:pt x="20046" y="1378251"/>
                </a:lnTo>
                <a:lnTo>
                  <a:pt x="5384" y="1356531"/>
                </a:lnTo>
                <a:lnTo>
                  <a:pt x="0" y="1330007"/>
                </a:lnTo>
                <a:lnTo>
                  <a:pt x="5384" y="1303483"/>
                </a:lnTo>
                <a:lnTo>
                  <a:pt x="20046" y="1281763"/>
                </a:lnTo>
                <a:lnTo>
                  <a:pt x="41745" y="1267086"/>
                </a:lnTo>
                <a:lnTo>
                  <a:pt x="68243" y="1261696"/>
                </a:lnTo>
                <a:lnTo>
                  <a:pt x="94741" y="1267086"/>
                </a:lnTo>
                <a:lnTo>
                  <a:pt x="116440" y="1281763"/>
                </a:lnTo>
                <a:lnTo>
                  <a:pt x="131102" y="1303483"/>
                </a:lnTo>
                <a:lnTo>
                  <a:pt x="136487" y="1330007"/>
                </a:lnTo>
                <a:lnTo>
                  <a:pt x="131102" y="1356531"/>
                </a:lnTo>
                <a:lnTo>
                  <a:pt x="116440" y="1378251"/>
                </a:lnTo>
                <a:lnTo>
                  <a:pt x="94741" y="1392927"/>
                </a:lnTo>
                <a:lnTo>
                  <a:pt x="68243" y="1398318"/>
                </a:lnTo>
                <a:close/>
              </a:path>
              <a:path w="1740534" h="2028825">
                <a:moveTo>
                  <a:pt x="1671971" y="1398318"/>
                </a:moveTo>
                <a:lnTo>
                  <a:pt x="1645473" y="1392927"/>
                </a:lnTo>
                <a:lnTo>
                  <a:pt x="1623773" y="1378251"/>
                </a:lnTo>
                <a:lnTo>
                  <a:pt x="1609112" y="1356531"/>
                </a:lnTo>
                <a:lnTo>
                  <a:pt x="1603727" y="1330007"/>
                </a:lnTo>
                <a:lnTo>
                  <a:pt x="1609112" y="1303483"/>
                </a:lnTo>
                <a:lnTo>
                  <a:pt x="1623773" y="1281763"/>
                </a:lnTo>
                <a:lnTo>
                  <a:pt x="1645473" y="1267086"/>
                </a:lnTo>
                <a:lnTo>
                  <a:pt x="1671971" y="1261696"/>
                </a:lnTo>
                <a:lnTo>
                  <a:pt x="1698468" y="1267086"/>
                </a:lnTo>
                <a:lnTo>
                  <a:pt x="1720168" y="1281763"/>
                </a:lnTo>
                <a:lnTo>
                  <a:pt x="1734829" y="1303483"/>
                </a:lnTo>
                <a:lnTo>
                  <a:pt x="1740214" y="1330007"/>
                </a:lnTo>
                <a:lnTo>
                  <a:pt x="1734829" y="1356531"/>
                </a:lnTo>
                <a:lnTo>
                  <a:pt x="1720168" y="1378251"/>
                </a:lnTo>
                <a:lnTo>
                  <a:pt x="1698468" y="1392927"/>
                </a:lnTo>
                <a:lnTo>
                  <a:pt x="1671971" y="1398318"/>
                </a:lnTo>
                <a:close/>
              </a:path>
              <a:path w="1740534" h="2028825">
                <a:moveTo>
                  <a:pt x="1137622" y="136621"/>
                </a:moveTo>
                <a:lnTo>
                  <a:pt x="1111124" y="131231"/>
                </a:lnTo>
                <a:lnTo>
                  <a:pt x="1089425" y="116554"/>
                </a:lnTo>
                <a:lnTo>
                  <a:pt x="1074763" y="94834"/>
                </a:lnTo>
                <a:lnTo>
                  <a:pt x="1069379" y="68310"/>
                </a:lnTo>
                <a:lnTo>
                  <a:pt x="1074667" y="41786"/>
                </a:lnTo>
                <a:lnTo>
                  <a:pt x="1089169" y="20066"/>
                </a:lnTo>
                <a:lnTo>
                  <a:pt x="1110837" y="5390"/>
                </a:lnTo>
                <a:lnTo>
                  <a:pt x="1137622" y="0"/>
                </a:lnTo>
                <a:lnTo>
                  <a:pt x="1164120" y="5390"/>
                </a:lnTo>
                <a:lnTo>
                  <a:pt x="1185819" y="20066"/>
                </a:lnTo>
                <a:lnTo>
                  <a:pt x="1200481" y="41786"/>
                </a:lnTo>
                <a:lnTo>
                  <a:pt x="1205866" y="68310"/>
                </a:lnTo>
                <a:lnTo>
                  <a:pt x="1200481" y="94834"/>
                </a:lnTo>
                <a:lnTo>
                  <a:pt x="1185819" y="116554"/>
                </a:lnTo>
                <a:lnTo>
                  <a:pt x="1164120" y="131231"/>
                </a:lnTo>
                <a:lnTo>
                  <a:pt x="1137622" y="136621"/>
                </a:lnTo>
                <a:close/>
              </a:path>
              <a:path w="1740534" h="2028825">
                <a:moveTo>
                  <a:pt x="602592" y="136621"/>
                </a:moveTo>
                <a:lnTo>
                  <a:pt x="576094" y="131231"/>
                </a:lnTo>
                <a:lnTo>
                  <a:pt x="554394" y="116554"/>
                </a:lnTo>
                <a:lnTo>
                  <a:pt x="539733" y="94834"/>
                </a:lnTo>
                <a:lnTo>
                  <a:pt x="534348" y="68310"/>
                </a:lnTo>
                <a:lnTo>
                  <a:pt x="539733" y="41786"/>
                </a:lnTo>
                <a:lnTo>
                  <a:pt x="554394" y="20066"/>
                </a:lnTo>
                <a:lnTo>
                  <a:pt x="576094" y="5390"/>
                </a:lnTo>
                <a:lnTo>
                  <a:pt x="602592" y="0"/>
                </a:lnTo>
                <a:lnTo>
                  <a:pt x="629089" y="5390"/>
                </a:lnTo>
                <a:lnTo>
                  <a:pt x="650789" y="20066"/>
                </a:lnTo>
                <a:lnTo>
                  <a:pt x="665450" y="41786"/>
                </a:lnTo>
                <a:lnTo>
                  <a:pt x="670835" y="68310"/>
                </a:lnTo>
                <a:lnTo>
                  <a:pt x="665450" y="94834"/>
                </a:lnTo>
                <a:lnTo>
                  <a:pt x="650789" y="116554"/>
                </a:lnTo>
                <a:lnTo>
                  <a:pt x="629089" y="131231"/>
                </a:lnTo>
                <a:lnTo>
                  <a:pt x="602592" y="136621"/>
                </a:lnTo>
                <a:close/>
              </a:path>
              <a:path w="1740534" h="2028825">
                <a:moveTo>
                  <a:pt x="68243" y="136621"/>
                </a:moveTo>
                <a:lnTo>
                  <a:pt x="41745" y="131231"/>
                </a:lnTo>
                <a:lnTo>
                  <a:pt x="20046" y="116554"/>
                </a:lnTo>
                <a:lnTo>
                  <a:pt x="5384" y="94834"/>
                </a:lnTo>
                <a:lnTo>
                  <a:pt x="0" y="68310"/>
                </a:lnTo>
                <a:lnTo>
                  <a:pt x="5384" y="41786"/>
                </a:lnTo>
                <a:lnTo>
                  <a:pt x="20046" y="20066"/>
                </a:lnTo>
                <a:lnTo>
                  <a:pt x="41745" y="5390"/>
                </a:lnTo>
                <a:lnTo>
                  <a:pt x="68243" y="0"/>
                </a:lnTo>
                <a:lnTo>
                  <a:pt x="94741" y="5390"/>
                </a:lnTo>
                <a:lnTo>
                  <a:pt x="116440" y="20066"/>
                </a:lnTo>
                <a:lnTo>
                  <a:pt x="131102" y="41786"/>
                </a:lnTo>
                <a:lnTo>
                  <a:pt x="136487" y="68310"/>
                </a:lnTo>
                <a:lnTo>
                  <a:pt x="131102" y="94834"/>
                </a:lnTo>
                <a:lnTo>
                  <a:pt x="116440" y="116554"/>
                </a:lnTo>
                <a:lnTo>
                  <a:pt x="94741" y="131231"/>
                </a:lnTo>
                <a:lnTo>
                  <a:pt x="68243" y="136621"/>
                </a:lnTo>
                <a:close/>
              </a:path>
              <a:path w="1740534" h="2028825">
                <a:moveTo>
                  <a:pt x="1671971" y="136621"/>
                </a:moveTo>
                <a:lnTo>
                  <a:pt x="1645473" y="131231"/>
                </a:lnTo>
                <a:lnTo>
                  <a:pt x="1623773" y="116554"/>
                </a:lnTo>
                <a:lnTo>
                  <a:pt x="1609112" y="94834"/>
                </a:lnTo>
                <a:lnTo>
                  <a:pt x="1603727" y="68310"/>
                </a:lnTo>
                <a:lnTo>
                  <a:pt x="1609112" y="41786"/>
                </a:lnTo>
                <a:lnTo>
                  <a:pt x="1623773" y="20066"/>
                </a:lnTo>
                <a:lnTo>
                  <a:pt x="1645473" y="5390"/>
                </a:lnTo>
                <a:lnTo>
                  <a:pt x="1671971" y="0"/>
                </a:lnTo>
                <a:lnTo>
                  <a:pt x="1698468" y="5390"/>
                </a:lnTo>
                <a:lnTo>
                  <a:pt x="1720168" y="20066"/>
                </a:lnTo>
                <a:lnTo>
                  <a:pt x="1734829" y="41786"/>
                </a:lnTo>
                <a:lnTo>
                  <a:pt x="1740214" y="68310"/>
                </a:lnTo>
                <a:lnTo>
                  <a:pt x="1734829" y="94834"/>
                </a:lnTo>
                <a:lnTo>
                  <a:pt x="1720168" y="116554"/>
                </a:lnTo>
                <a:lnTo>
                  <a:pt x="1698468" y="131231"/>
                </a:lnTo>
                <a:lnTo>
                  <a:pt x="1671971" y="136621"/>
                </a:lnTo>
                <a:close/>
              </a:path>
              <a:path w="1740534" h="2028825">
                <a:moveTo>
                  <a:pt x="1137622" y="2028824"/>
                </a:moveTo>
                <a:lnTo>
                  <a:pt x="1111124" y="2023434"/>
                </a:lnTo>
                <a:lnTo>
                  <a:pt x="1089425" y="2008758"/>
                </a:lnTo>
                <a:lnTo>
                  <a:pt x="1074763" y="1987037"/>
                </a:lnTo>
                <a:lnTo>
                  <a:pt x="1069379" y="1960514"/>
                </a:lnTo>
                <a:lnTo>
                  <a:pt x="1074667" y="1933990"/>
                </a:lnTo>
                <a:lnTo>
                  <a:pt x="1089169" y="1912269"/>
                </a:lnTo>
                <a:lnTo>
                  <a:pt x="1110837" y="1897593"/>
                </a:lnTo>
                <a:lnTo>
                  <a:pt x="1137622" y="1892203"/>
                </a:lnTo>
                <a:lnTo>
                  <a:pt x="1164120" y="1897593"/>
                </a:lnTo>
                <a:lnTo>
                  <a:pt x="1185819" y="1912269"/>
                </a:lnTo>
                <a:lnTo>
                  <a:pt x="1200481" y="1933990"/>
                </a:lnTo>
                <a:lnTo>
                  <a:pt x="1205866" y="1960514"/>
                </a:lnTo>
                <a:lnTo>
                  <a:pt x="1200481" y="1987037"/>
                </a:lnTo>
                <a:lnTo>
                  <a:pt x="1185819" y="2008758"/>
                </a:lnTo>
                <a:lnTo>
                  <a:pt x="1164120" y="2023434"/>
                </a:lnTo>
                <a:lnTo>
                  <a:pt x="1137622" y="2028824"/>
                </a:lnTo>
                <a:close/>
              </a:path>
              <a:path w="1740534" h="2028825">
                <a:moveTo>
                  <a:pt x="602592" y="2028824"/>
                </a:moveTo>
                <a:lnTo>
                  <a:pt x="576094" y="2023434"/>
                </a:lnTo>
                <a:lnTo>
                  <a:pt x="554394" y="2008758"/>
                </a:lnTo>
                <a:lnTo>
                  <a:pt x="539733" y="1987037"/>
                </a:lnTo>
                <a:lnTo>
                  <a:pt x="534348" y="1960514"/>
                </a:lnTo>
                <a:lnTo>
                  <a:pt x="539733" y="1933990"/>
                </a:lnTo>
                <a:lnTo>
                  <a:pt x="554394" y="1912269"/>
                </a:lnTo>
                <a:lnTo>
                  <a:pt x="576094" y="1897593"/>
                </a:lnTo>
                <a:lnTo>
                  <a:pt x="602592" y="1892203"/>
                </a:lnTo>
                <a:lnTo>
                  <a:pt x="629089" y="1897593"/>
                </a:lnTo>
                <a:lnTo>
                  <a:pt x="650789" y="1912269"/>
                </a:lnTo>
                <a:lnTo>
                  <a:pt x="665450" y="1933990"/>
                </a:lnTo>
                <a:lnTo>
                  <a:pt x="670835" y="1960514"/>
                </a:lnTo>
                <a:lnTo>
                  <a:pt x="665450" y="1987037"/>
                </a:lnTo>
                <a:lnTo>
                  <a:pt x="650789" y="2008758"/>
                </a:lnTo>
                <a:lnTo>
                  <a:pt x="629089" y="2023434"/>
                </a:lnTo>
                <a:lnTo>
                  <a:pt x="602592" y="2028824"/>
                </a:lnTo>
                <a:close/>
              </a:path>
              <a:path w="1740534" h="2028825">
                <a:moveTo>
                  <a:pt x="68243" y="2028824"/>
                </a:moveTo>
                <a:lnTo>
                  <a:pt x="41745" y="2023434"/>
                </a:lnTo>
                <a:lnTo>
                  <a:pt x="20046" y="2008758"/>
                </a:lnTo>
                <a:lnTo>
                  <a:pt x="5384" y="1987037"/>
                </a:lnTo>
                <a:lnTo>
                  <a:pt x="0" y="1960514"/>
                </a:lnTo>
                <a:lnTo>
                  <a:pt x="5384" y="1933990"/>
                </a:lnTo>
                <a:lnTo>
                  <a:pt x="20046" y="1912269"/>
                </a:lnTo>
                <a:lnTo>
                  <a:pt x="41745" y="1897593"/>
                </a:lnTo>
                <a:lnTo>
                  <a:pt x="68243" y="1892203"/>
                </a:lnTo>
                <a:lnTo>
                  <a:pt x="94741" y="1897593"/>
                </a:lnTo>
                <a:lnTo>
                  <a:pt x="116440" y="1912269"/>
                </a:lnTo>
                <a:lnTo>
                  <a:pt x="131102" y="1933990"/>
                </a:lnTo>
                <a:lnTo>
                  <a:pt x="136487" y="1960514"/>
                </a:lnTo>
                <a:lnTo>
                  <a:pt x="131102" y="1987037"/>
                </a:lnTo>
                <a:lnTo>
                  <a:pt x="116440" y="2008758"/>
                </a:lnTo>
                <a:lnTo>
                  <a:pt x="94741" y="2023434"/>
                </a:lnTo>
                <a:lnTo>
                  <a:pt x="68243" y="2028824"/>
                </a:lnTo>
                <a:close/>
              </a:path>
              <a:path w="1740534" h="2028825">
                <a:moveTo>
                  <a:pt x="1671971" y="2028824"/>
                </a:moveTo>
                <a:lnTo>
                  <a:pt x="1645473" y="2023434"/>
                </a:lnTo>
                <a:lnTo>
                  <a:pt x="1623773" y="2008758"/>
                </a:lnTo>
                <a:lnTo>
                  <a:pt x="1609112" y="1987037"/>
                </a:lnTo>
                <a:lnTo>
                  <a:pt x="1603727" y="1960514"/>
                </a:lnTo>
                <a:lnTo>
                  <a:pt x="1609112" y="1933990"/>
                </a:lnTo>
                <a:lnTo>
                  <a:pt x="1623773" y="1912269"/>
                </a:lnTo>
                <a:lnTo>
                  <a:pt x="1645473" y="1897593"/>
                </a:lnTo>
                <a:lnTo>
                  <a:pt x="1671971" y="1892203"/>
                </a:lnTo>
                <a:lnTo>
                  <a:pt x="1698468" y="1897593"/>
                </a:lnTo>
                <a:lnTo>
                  <a:pt x="1720168" y="1912269"/>
                </a:lnTo>
                <a:lnTo>
                  <a:pt x="1734829" y="1933990"/>
                </a:lnTo>
                <a:lnTo>
                  <a:pt x="1740214" y="1960514"/>
                </a:lnTo>
                <a:lnTo>
                  <a:pt x="1734829" y="1987037"/>
                </a:lnTo>
                <a:lnTo>
                  <a:pt x="1720168" y="2008758"/>
                </a:lnTo>
                <a:lnTo>
                  <a:pt x="1698468" y="2023434"/>
                </a:lnTo>
                <a:lnTo>
                  <a:pt x="1671971" y="2028824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31062" y="1028705"/>
            <a:ext cx="5220970" cy="6066155"/>
            <a:chOff x="1031062" y="1028705"/>
            <a:chExt cx="5220970" cy="60661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6624" y="1684216"/>
              <a:ext cx="4305299" cy="54101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062" y="1028705"/>
              <a:ext cx="4481549" cy="541020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54405" y="2773334"/>
            <a:ext cx="9705974" cy="64865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994461" y="977525"/>
            <a:ext cx="7185659" cy="1019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0" spc="20" dirty="0"/>
              <a:t>GRAPH</a:t>
            </a:r>
            <a:r>
              <a:rPr sz="6500" spc="-110" dirty="0"/>
              <a:t> </a:t>
            </a:r>
            <a:r>
              <a:rPr sz="6500" spc="100" dirty="0"/>
              <a:t>EXAMPLE</a:t>
            </a:r>
            <a:endParaRPr sz="6500"/>
          </a:p>
        </p:txBody>
      </p:sp>
    </p:spTree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947</Words>
  <Application>Microsoft Office PowerPoint</Application>
  <PresentationFormat>Custom</PresentationFormat>
  <Paragraphs>40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Lucida Sans Unicode</vt:lpstr>
      <vt:lpstr>Microsoft Sans Serif</vt:lpstr>
      <vt:lpstr>Tahoma</vt:lpstr>
      <vt:lpstr>Trebuchet MS</vt:lpstr>
      <vt:lpstr>Office Theme</vt:lpstr>
      <vt:lpstr>PowerPoint Presentation</vt:lpstr>
      <vt:lpstr>Definition</vt:lpstr>
      <vt:lpstr>Algorithms</vt:lpstr>
      <vt:lpstr>KOSARAJU'S  ALGORITHM</vt:lpstr>
      <vt:lpstr>TARJAN'S ALGORITHM</vt:lpstr>
      <vt:lpstr>The path-based strong  component algorithm</vt:lpstr>
      <vt:lpstr>TIME COMPLEXITY</vt:lpstr>
      <vt:lpstr>SUMMARY</vt:lpstr>
      <vt:lpstr>GRAPH EXAMPLE</vt:lpstr>
      <vt:lpstr>LETS FIND STRONGLY  CONNECTED COMPONENTS TOGETHER</vt:lpstr>
      <vt:lpstr>PowerPoint Presentation</vt:lpstr>
      <vt:lpstr>USAGE OF SCC</vt:lpstr>
      <vt:lpstr>USAGE OF SCC</vt:lpstr>
      <vt:lpstr>SCC EXAMPLE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Нурдаулет Бурамбаев</cp:lastModifiedBy>
  <cp:revision>2</cp:revision>
  <dcterms:created xsi:type="dcterms:W3CDTF">2021-03-31T06:39:34Z</dcterms:created>
  <dcterms:modified xsi:type="dcterms:W3CDTF">2021-03-31T06:49:27Z</dcterms:modified>
</cp:coreProperties>
</file>